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1"/>
    <p:restoredTop sz="96327"/>
  </p:normalViewPr>
  <p:slideViewPr>
    <p:cSldViewPr snapToGrid="0">
      <p:cViewPr>
        <p:scale>
          <a:sx n="109" d="100"/>
          <a:sy n="109" d="100"/>
        </p:scale>
        <p:origin x="1720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763D-5BBC-FFE6-A011-17F8B053D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597A2-F1EE-5F1D-9303-236D063C5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5E412-1A09-0AB9-E9D0-013E1237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1B2D5-BEC4-E094-A1A7-C0A13215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FD0B9-1F5B-C6AB-625E-84AFD35D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BDFE-1AA0-269F-A051-B7A75FC4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DAF87-7BB2-9E1E-8F27-76223B0FF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7CBCC-E512-C5B5-70D6-678D93F2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5BE64-9DC8-27FC-CF6B-28D88290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AF5FA-93BA-B6F7-F42B-B7C18F12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9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D9E83-793E-4523-71B4-1495EB67A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41990-28D7-320B-C7A9-1DD02356B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A5486-6278-3AD5-3843-58FD11A5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9241F-5D51-B8C3-1533-ECEB1E2D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2E22-EF2F-208D-BC1C-70D8E5FC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8F2D-7DDD-B818-DEB2-F4179E0C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FA19-D1AB-C1ED-305C-074EB3E3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B8466-E4F9-A6F3-60A8-503DDEAA5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CF930-A2E2-8842-13F5-300A3AA0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68640-542D-936B-AF37-94E879FE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6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23B7-7B1F-8455-F5C8-D3AECC6A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D7045-1E06-F187-5369-855EB8129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1B67D-8A5E-96BA-7F2C-E66C990B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58038-4CFD-4491-E5D4-FACB34AB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C2070-6A84-94C7-65DD-F4D370F5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1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A354-B661-A13C-F809-BEA4BA1E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6921-5AAB-DDD8-EC24-C8A959903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BED93-1516-E784-6678-E04315925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E45AA-8663-9875-1E73-67468312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A635E-0C86-3535-3AC8-FC38F75D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BED70-00BC-58FD-72E9-550C4632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1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4DEC-5557-0919-83E1-7DB1EFCD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66D12-7A33-DF18-E279-3927F1B8F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B9604-533C-232D-1E6D-B6DE69D25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88D72-01F5-DE03-9FCC-D9FBF2921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CA89F-9C29-3B35-7F7C-0DFFD3926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16B45-E879-F10B-7065-B7AB7233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9D7E6-8C98-BD6B-75CA-548ADAAE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2E110-B807-2C56-AAFD-8117DE2DE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9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408E-9205-779D-C6BD-17317C95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45429-CC43-2B44-C350-FE80C77E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15E00-9C5B-93B4-B88D-BE57D431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2E60A-60FF-73E8-F97D-58163C06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93B4E-6B59-50B3-221C-7952B178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5AFC-416B-0298-F5F4-63D3FF87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30514-28C9-8A44-ACEA-20C19B7C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7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EE4A-51D7-598E-5AAD-0918A80F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58BA4-2073-3DD3-16FF-08B584126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63E85-B94F-ECC7-B2D7-D2C21DAF2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71C77-34E7-88F7-BCB4-C776643E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0EE1A-EC11-0878-EF78-20DEB174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E28B9-C5EF-B8E6-A72F-84A1415D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1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9120-4168-28E2-E240-641ED689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D2486-6C01-DA02-5F7A-F2EFD4F91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C4F92D-0AE7-BE5A-F0F9-C63CB6483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BE2B3-6CE5-ABAC-F6E1-2764C4D8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D9AB2-F8D1-283C-C3C3-4B3194D8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7F28D-E5CF-6098-F1DA-05444746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0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9E54F-E545-53E6-B3AF-1BE30FD6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DF9B7-AFA8-EE94-726E-BD7AF90F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8F5F-9522-DBD9-5CC2-B33A6F340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796D3-0C57-7C46-805D-1B53BF06D56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DB9E-1F2D-C4BC-C90B-49A52112D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F7918-4502-1784-3145-51DAACE9D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A666C-1B09-8A4D-AEC2-892A687B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A close-up of a fence&#10;&#10;Description automatically generated with low confidence">
            <a:extLst>
              <a:ext uri="{FF2B5EF4-FFF2-40B4-BE49-F238E27FC236}">
                <a16:creationId xmlns:a16="http://schemas.microsoft.com/office/drawing/2014/main" id="{49B9BA90-CA8E-5B7B-3A34-4D095F5254B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4533" r="35354"/>
          <a:stretch/>
        </p:blipFill>
        <p:spPr>
          <a:xfrm>
            <a:off x="987038" y="3607704"/>
            <a:ext cx="2286000" cy="2286000"/>
          </a:xfrm>
          <a:prstGeom prst="rect">
            <a:avLst/>
          </a:prstGeom>
        </p:spPr>
      </p:pic>
      <p:pic>
        <p:nvPicPr>
          <p:cNvPr id="7" name="Picture 6" descr="A picture containing outdoor, building, castle, old&#10;&#10;Description automatically generated">
            <a:extLst>
              <a:ext uri="{FF2B5EF4-FFF2-40B4-BE49-F238E27FC236}">
                <a16:creationId xmlns:a16="http://schemas.microsoft.com/office/drawing/2014/main" id="{C2542285-5835-4214-5EE8-A1C95AD63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4" r="35274"/>
          <a:stretch/>
        </p:blipFill>
        <p:spPr>
          <a:xfrm>
            <a:off x="5915721" y="3607704"/>
            <a:ext cx="2281016" cy="2286000"/>
          </a:xfrm>
          <a:prstGeom prst="rect">
            <a:avLst/>
          </a:prstGeom>
        </p:spPr>
      </p:pic>
      <p:pic>
        <p:nvPicPr>
          <p:cNvPr id="10" name="Picture 9" descr="A picture containing dark, lamp, light, night&#10;&#10;Description automatically generated">
            <a:extLst>
              <a:ext uri="{FF2B5EF4-FFF2-40B4-BE49-F238E27FC236}">
                <a16:creationId xmlns:a16="http://schemas.microsoft.com/office/drawing/2014/main" id="{34585CBC-5069-D81D-C575-52673AE8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68" y="2366264"/>
            <a:ext cx="1097280" cy="10972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1" name="Picture 10" descr="A picture containing dark, lamp, light, night&#10;&#10;Description automatically generated">
            <a:extLst>
              <a:ext uri="{FF2B5EF4-FFF2-40B4-BE49-F238E27FC236}">
                <a16:creationId xmlns:a16="http://schemas.microsoft.com/office/drawing/2014/main" id="{3CCB974F-1490-59AD-E787-48F365CCC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917" y="2366264"/>
            <a:ext cx="1097280" cy="10972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Picture 20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77A7A5AA-A65B-773A-3FF2-D160D1BC8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239" y="2366264"/>
            <a:ext cx="1097280" cy="10972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23" name="Picture 22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D0F142DB-ED31-A9F9-A962-834F8D678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959" y="2366264"/>
            <a:ext cx="1097280" cy="10972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2BEC807-05CA-BFD7-EAED-E2AF9DA9B9A0}"/>
              </a:ext>
            </a:extLst>
          </p:cNvPr>
          <p:cNvCxnSpPr/>
          <p:nvPr/>
        </p:nvCxnSpPr>
        <p:spPr>
          <a:xfrm>
            <a:off x="985520" y="4745735"/>
            <a:ext cx="2286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560950-1D34-C74E-7B38-FDB133751204}"/>
              </a:ext>
            </a:extLst>
          </p:cNvPr>
          <p:cNvCxnSpPr/>
          <p:nvPr/>
        </p:nvCxnSpPr>
        <p:spPr>
          <a:xfrm>
            <a:off x="985520" y="4304096"/>
            <a:ext cx="228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224B2E-0481-D6DF-AEDF-09A2E9ED5D30}"/>
              </a:ext>
            </a:extLst>
          </p:cNvPr>
          <p:cNvGrpSpPr/>
          <p:nvPr/>
        </p:nvGrpSpPr>
        <p:grpSpPr>
          <a:xfrm>
            <a:off x="1092398" y="1057926"/>
            <a:ext cx="1980899" cy="825828"/>
            <a:chOff x="924337" y="1927394"/>
            <a:chExt cx="1980899" cy="825828"/>
          </a:xfrm>
        </p:grpSpPr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665C0DE6-3865-E10B-09CD-3EE0BFA0A8B5}"/>
                </a:ext>
              </a:extLst>
            </p:cNvPr>
            <p:cNvSpPr/>
            <p:nvPr/>
          </p:nvSpPr>
          <p:spPr>
            <a:xfrm rot="5400000">
              <a:off x="2134176" y="1883075"/>
              <a:ext cx="632123" cy="909996"/>
            </a:xfrm>
            <a:prstGeom prst="triangle">
              <a:avLst>
                <a:gd name="adj" fmla="val 50001"/>
              </a:avLst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94A19FD-F07E-4126-1310-945AC746B2C2}"/>
                </a:ext>
              </a:extLst>
            </p:cNvPr>
            <p:cNvGrpSpPr/>
            <p:nvPr/>
          </p:nvGrpSpPr>
          <p:grpSpPr>
            <a:xfrm>
              <a:off x="1188701" y="1930570"/>
              <a:ext cx="71915" cy="822652"/>
              <a:chOff x="2496801" y="2034441"/>
              <a:chExt cx="71915" cy="82265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C43F04D-5ABA-071C-2A1E-21DCBAC50C87}"/>
                  </a:ext>
                </a:extLst>
              </p:cNvPr>
              <p:cNvSpPr/>
              <p:nvPr/>
            </p:nvSpPr>
            <p:spPr>
              <a:xfrm>
                <a:off x="2498038" y="2133273"/>
                <a:ext cx="70678" cy="706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CD1B0C0-45A8-E807-91C5-6F434DFA9417}"/>
                  </a:ext>
                </a:extLst>
              </p:cNvPr>
              <p:cNvSpPr/>
              <p:nvPr/>
            </p:nvSpPr>
            <p:spPr>
              <a:xfrm>
                <a:off x="2498038" y="2405994"/>
                <a:ext cx="70678" cy="706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30D439B-292B-83B2-C643-A7A92F15FC05}"/>
                  </a:ext>
                </a:extLst>
              </p:cNvPr>
              <p:cNvSpPr/>
              <p:nvPr/>
            </p:nvSpPr>
            <p:spPr>
              <a:xfrm>
                <a:off x="2498038" y="2682682"/>
                <a:ext cx="70678" cy="706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D6954F5-7072-87D1-8AE1-CD51CE2DDD67}"/>
                  </a:ext>
                </a:extLst>
              </p:cNvPr>
              <p:cNvSpPr/>
              <p:nvPr/>
            </p:nvSpPr>
            <p:spPr>
              <a:xfrm>
                <a:off x="2496935" y="2034441"/>
                <a:ext cx="36576" cy="914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CA405C5-0852-5BE9-7501-51D624AF2281}"/>
                  </a:ext>
                </a:extLst>
              </p:cNvPr>
              <p:cNvSpPr/>
              <p:nvPr/>
            </p:nvSpPr>
            <p:spPr>
              <a:xfrm>
                <a:off x="2496801" y="2756509"/>
                <a:ext cx="36576" cy="100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F0F84B-5C5B-F6CF-B823-C26D1985F441}"/>
                </a:ext>
              </a:extLst>
            </p:cNvPr>
            <p:cNvSpPr/>
            <p:nvPr/>
          </p:nvSpPr>
          <p:spPr>
            <a:xfrm>
              <a:off x="928343" y="2026970"/>
              <a:ext cx="1072666" cy="77262"/>
            </a:xfrm>
            <a:prstGeom prst="rect">
              <a:avLst/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AC7D31-FC79-33AD-4783-345CECC006C0}"/>
                </a:ext>
              </a:extLst>
            </p:cNvPr>
            <p:cNvSpPr/>
            <p:nvPr/>
          </p:nvSpPr>
          <p:spPr>
            <a:xfrm>
              <a:off x="1924950" y="1927394"/>
              <a:ext cx="154152" cy="82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4B0194-DB70-5D70-E059-C2CEF7328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37" y="2335113"/>
              <a:ext cx="1901605" cy="296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61ABAF-F692-D577-443C-59166292FBE4}"/>
                </a:ext>
              </a:extLst>
            </p:cNvPr>
            <p:cNvCxnSpPr>
              <a:cxnSpLocks/>
            </p:cNvCxnSpPr>
            <p:nvPr/>
          </p:nvCxnSpPr>
          <p:spPr>
            <a:xfrm>
              <a:off x="2825942" y="2171714"/>
              <a:ext cx="0" cy="3267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196833B-0B35-606C-06F4-0D394514EBBD}"/>
              </a:ext>
            </a:extLst>
          </p:cNvPr>
          <p:cNvSpPr/>
          <p:nvPr/>
        </p:nvSpPr>
        <p:spPr>
          <a:xfrm>
            <a:off x="1353393" y="1239554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B87DD12-618A-CF96-9BFD-AA4B250CA667}"/>
              </a:ext>
            </a:extLst>
          </p:cNvPr>
          <p:cNvSpPr/>
          <p:nvPr/>
        </p:nvSpPr>
        <p:spPr>
          <a:xfrm>
            <a:off x="1353393" y="1322508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568DCE-A93F-66E6-6223-6544D389F1AB}"/>
              </a:ext>
            </a:extLst>
          </p:cNvPr>
          <p:cNvSpPr/>
          <p:nvPr/>
        </p:nvSpPr>
        <p:spPr>
          <a:xfrm>
            <a:off x="1353258" y="1598964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F2284E-F322-71CC-7F03-A93E2B15E545}"/>
              </a:ext>
            </a:extLst>
          </p:cNvPr>
          <p:cNvSpPr/>
          <p:nvPr/>
        </p:nvSpPr>
        <p:spPr>
          <a:xfrm>
            <a:off x="1353258" y="1492800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363349-7AD2-6FF6-A1D5-AAE1952222E4}"/>
              </a:ext>
            </a:extLst>
          </p:cNvPr>
          <p:cNvSpPr/>
          <p:nvPr/>
        </p:nvSpPr>
        <p:spPr>
          <a:xfrm>
            <a:off x="1090636" y="1418319"/>
            <a:ext cx="1002267" cy="8069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34F6338-3FEB-13B2-1B1D-F9AA62B261E3}"/>
              </a:ext>
            </a:extLst>
          </p:cNvPr>
          <p:cNvSpPr/>
          <p:nvPr/>
        </p:nvSpPr>
        <p:spPr>
          <a:xfrm>
            <a:off x="1093025" y="1707404"/>
            <a:ext cx="1015564" cy="89032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FEC122-5285-822D-46C8-D6C783848D74}"/>
              </a:ext>
            </a:extLst>
          </p:cNvPr>
          <p:cNvSpPr/>
          <p:nvPr/>
        </p:nvSpPr>
        <p:spPr>
          <a:xfrm>
            <a:off x="3000354" y="1384666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758357-F724-BCDE-EF3C-72925CC25AFA}"/>
              </a:ext>
            </a:extLst>
          </p:cNvPr>
          <p:cNvCxnSpPr>
            <a:cxnSpLocks/>
          </p:cNvCxnSpPr>
          <p:nvPr/>
        </p:nvCxnSpPr>
        <p:spPr>
          <a:xfrm>
            <a:off x="3028145" y="1302246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765BA92-D1D1-73E2-F43D-EEB0EE14C21D}"/>
              </a:ext>
            </a:extLst>
          </p:cNvPr>
          <p:cNvSpPr/>
          <p:nvPr/>
        </p:nvSpPr>
        <p:spPr>
          <a:xfrm>
            <a:off x="6089610" y="1140600"/>
            <a:ext cx="973136" cy="639422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123F7DFA-9AE4-2923-A79B-85A2326DFDC7}"/>
              </a:ext>
            </a:extLst>
          </p:cNvPr>
          <p:cNvSpPr/>
          <p:nvPr/>
        </p:nvSpPr>
        <p:spPr>
          <a:xfrm rot="5400000">
            <a:off x="7150516" y="1043292"/>
            <a:ext cx="639420" cy="834044"/>
          </a:xfrm>
          <a:prstGeom prst="triangle">
            <a:avLst>
              <a:gd name="adj" fmla="val 50001"/>
            </a:avLst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359E0D3-6D45-E534-B292-02D2A7943E32}"/>
              </a:ext>
            </a:extLst>
          </p:cNvPr>
          <p:cNvGrpSpPr/>
          <p:nvPr/>
        </p:nvGrpSpPr>
        <p:grpSpPr>
          <a:xfrm>
            <a:off x="6243175" y="1049160"/>
            <a:ext cx="36710" cy="822652"/>
            <a:chOff x="2496801" y="2034441"/>
            <a:chExt cx="36710" cy="822652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F305340-A7D4-FE11-26DB-035593F5EAE2}"/>
                </a:ext>
              </a:extLst>
            </p:cNvPr>
            <p:cNvSpPr/>
            <p:nvPr/>
          </p:nvSpPr>
          <p:spPr>
            <a:xfrm>
              <a:off x="2496935" y="2034441"/>
              <a:ext cx="36576" cy="91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B146563-F405-3C86-9FDA-9ED0416AAA72}"/>
                </a:ext>
              </a:extLst>
            </p:cNvPr>
            <p:cNvSpPr/>
            <p:nvPr/>
          </p:nvSpPr>
          <p:spPr>
            <a:xfrm>
              <a:off x="2496801" y="2756509"/>
              <a:ext cx="36576" cy="100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BC19B4BE-8650-EBB1-8EEA-A8489802141F}"/>
              </a:ext>
            </a:extLst>
          </p:cNvPr>
          <p:cNvSpPr/>
          <p:nvPr/>
        </p:nvSpPr>
        <p:spPr>
          <a:xfrm>
            <a:off x="6982914" y="1049474"/>
            <a:ext cx="154152" cy="82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5D9D866-CA25-A5CA-502B-636706491917}"/>
              </a:ext>
            </a:extLst>
          </p:cNvPr>
          <p:cNvCxnSpPr>
            <a:cxnSpLocks/>
          </p:cNvCxnSpPr>
          <p:nvPr/>
        </p:nvCxnSpPr>
        <p:spPr>
          <a:xfrm>
            <a:off x="7883906" y="1297284"/>
            <a:ext cx="0" cy="326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E6C8B6E-43EC-48B4-F7A0-0711C8513EFF}"/>
              </a:ext>
            </a:extLst>
          </p:cNvPr>
          <p:cNvSpPr/>
          <p:nvPr/>
        </p:nvSpPr>
        <p:spPr>
          <a:xfrm>
            <a:off x="7890257" y="1379704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154D6C-BC2D-7950-0D43-6188F62A4E40}"/>
              </a:ext>
            </a:extLst>
          </p:cNvPr>
          <p:cNvCxnSpPr>
            <a:cxnSpLocks/>
          </p:cNvCxnSpPr>
          <p:nvPr/>
        </p:nvCxnSpPr>
        <p:spPr>
          <a:xfrm>
            <a:off x="7918048" y="1297284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74E997A-3126-DE0E-2C62-3DCB9AF423D3}"/>
              </a:ext>
            </a:extLst>
          </p:cNvPr>
          <p:cNvSpPr txBox="1"/>
          <p:nvPr/>
        </p:nvSpPr>
        <p:spPr>
          <a:xfrm>
            <a:off x="1009148" y="191310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648E4B5-0F9E-7CF1-EA1E-A86BEE55084A}"/>
              </a:ext>
            </a:extLst>
          </p:cNvPr>
          <p:cNvSpPr txBox="1"/>
          <p:nvPr/>
        </p:nvSpPr>
        <p:spPr>
          <a:xfrm>
            <a:off x="1884450" y="1913103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8B0ABD1-3F32-9337-751B-B8EDF74EBC3B}"/>
              </a:ext>
            </a:extLst>
          </p:cNvPr>
          <p:cNvSpPr txBox="1"/>
          <p:nvPr/>
        </p:nvSpPr>
        <p:spPr>
          <a:xfrm>
            <a:off x="2574474" y="1913103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ACD9B6-6F71-CBFE-5D89-18B19AA71E63}"/>
              </a:ext>
            </a:extLst>
          </p:cNvPr>
          <p:cNvSpPr txBox="1"/>
          <p:nvPr/>
        </p:nvSpPr>
        <p:spPr>
          <a:xfrm rot="16200000">
            <a:off x="436180" y="1334055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D4BE18F-1729-050A-3028-ADD0A9D32ECE}"/>
              </a:ext>
            </a:extLst>
          </p:cNvPr>
          <p:cNvSpPr txBox="1"/>
          <p:nvPr/>
        </p:nvSpPr>
        <p:spPr>
          <a:xfrm rot="16200000">
            <a:off x="442593" y="2745627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PSFs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C598FB0-2507-343C-D4CD-FB923D9C618F}"/>
              </a:ext>
            </a:extLst>
          </p:cNvPr>
          <p:cNvSpPr txBox="1"/>
          <p:nvPr/>
        </p:nvSpPr>
        <p:spPr>
          <a:xfrm rot="16200000">
            <a:off x="299123" y="4569820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7570E20-DC2A-047E-7AD8-2F7D5E107600}"/>
              </a:ext>
            </a:extLst>
          </p:cNvPr>
          <p:cNvSpPr txBox="1"/>
          <p:nvPr/>
        </p:nvSpPr>
        <p:spPr>
          <a:xfrm>
            <a:off x="985520" y="5888735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TOLED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12C2D73-4D90-8DB2-4B1B-C58B517F35C3}"/>
              </a:ext>
            </a:extLst>
          </p:cNvPr>
          <p:cNvSpPr txBox="1"/>
          <p:nvPr/>
        </p:nvSpPr>
        <p:spPr>
          <a:xfrm>
            <a:off x="5909238" y="5888735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Conventional Camera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07B894-1350-E42A-94B0-3C7B804D4814}"/>
              </a:ext>
            </a:extLst>
          </p:cNvPr>
          <p:cNvSpPr/>
          <p:nvPr/>
        </p:nvSpPr>
        <p:spPr>
          <a:xfrm>
            <a:off x="3907181" y="1047793"/>
            <a:ext cx="696462" cy="82391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095FD7-B057-A35B-C1CB-33988F76953A}"/>
              </a:ext>
            </a:extLst>
          </p:cNvPr>
          <p:cNvSpPr/>
          <p:nvPr/>
        </p:nvSpPr>
        <p:spPr>
          <a:xfrm>
            <a:off x="3449866" y="3607704"/>
            <a:ext cx="2286000" cy="228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dark, light, night sky&#10;&#10;Description automatically generated">
            <a:extLst>
              <a:ext uri="{FF2B5EF4-FFF2-40B4-BE49-F238E27FC236}">
                <a16:creationId xmlns:a16="http://schemas.microsoft.com/office/drawing/2014/main" id="{5CE33EC0-C5E6-7444-ACC0-3FB8ADC99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808" y="2366264"/>
            <a:ext cx="1097280" cy="10972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4" name="Picture 13" descr="A picture containing lamp, light, dark&#10;&#10;Description automatically generated">
            <a:extLst>
              <a:ext uri="{FF2B5EF4-FFF2-40B4-BE49-F238E27FC236}">
                <a16:creationId xmlns:a16="http://schemas.microsoft.com/office/drawing/2014/main" id="{7B76A169-B86D-A53C-E20E-5D1A86377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161" y="2366264"/>
            <a:ext cx="1097280" cy="10972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A0108741-E48D-F037-867F-9AF90DD2AEB8}"/>
              </a:ext>
            </a:extLst>
          </p:cNvPr>
          <p:cNvSpPr/>
          <p:nvPr/>
        </p:nvSpPr>
        <p:spPr>
          <a:xfrm rot="5400000">
            <a:off x="3608996" y="1683542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8770C71C-2EA4-8F33-6A49-6ACC2897A80A}"/>
              </a:ext>
            </a:extLst>
          </p:cNvPr>
          <p:cNvSpPr/>
          <p:nvPr/>
        </p:nvSpPr>
        <p:spPr>
          <a:xfrm rot="5400000">
            <a:off x="3608996" y="1405041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2D2B55DE-5ABA-F79D-379D-42AEE1052584}"/>
              </a:ext>
            </a:extLst>
          </p:cNvPr>
          <p:cNvSpPr/>
          <p:nvPr/>
        </p:nvSpPr>
        <p:spPr>
          <a:xfrm rot="5400000">
            <a:off x="3608996" y="1131327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27EDFFD7-8BBA-F874-42D4-E33A2AAD5C89}"/>
              </a:ext>
            </a:extLst>
          </p:cNvPr>
          <p:cNvSpPr/>
          <p:nvPr/>
        </p:nvSpPr>
        <p:spPr>
          <a:xfrm rot="5400000">
            <a:off x="4594111" y="1044761"/>
            <a:ext cx="834023" cy="834044"/>
          </a:xfrm>
          <a:prstGeom prst="triangle">
            <a:avLst>
              <a:gd name="adj" fmla="val 50001"/>
            </a:avLst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525DF2-E8DE-7621-835F-8C9330712736}"/>
              </a:ext>
            </a:extLst>
          </p:cNvPr>
          <p:cNvGrpSpPr/>
          <p:nvPr/>
        </p:nvGrpSpPr>
        <p:grpSpPr>
          <a:xfrm>
            <a:off x="3784072" y="1049160"/>
            <a:ext cx="36710" cy="822652"/>
            <a:chOff x="2496801" y="2034441"/>
            <a:chExt cx="36710" cy="82265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CE516E-19AE-839A-6DA2-E8A2FD95567A}"/>
                </a:ext>
              </a:extLst>
            </p:cNvPr>
            <p:cNvSpPr/>
            <p:nvPr/>
          </p:nvSpPr>
          <p:spPr>
            <a:xfrm>
              <a:off x="2496935" y="2034441"/>
              <a:ext cx="36576" cy="91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D8100C1-9AE3-99C8-F955-7A6BA9A2A0D1}"/>
                </a:ext>
              </a:extLst>
            </p:cNvPr>
            <p:cNvSpPr/>
            <p:nvPr/>
          </p:nvSpPr>
          <p:spPr>
            <a:xfrm>
              <a:off x="2496801" y="2756509"/>
              <a:ext cx="36576" cy="100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A42F7A65-778B-38DF-8B65-5D592B8EC86C}"/>
              </a:ext>
            </a:extLst>
          </p:cNvPr>
          <p:cNvSpPr/>
          <p:nvPr/>
        </p:nvSpPr>
        <p:spPr>
          <a:xfrm>
            <a:off x="4523811" y="1049474"/>
            <a:ext cx="154152" cy="82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34D772-4C1D-5231-9E0B-826C19FB2862}"/>
              </a:ext>
            </a:extLst>
          </p:cNvPr>
          <p:cNvCxnSpPr>
            <a:cxnSpLocks/>
          </p:cNvCxnSpPr>
          <p:nvPr/>
        </p:nvCxnSpPr>
        <p:spPr>
          <a:xfrm>
            <a:off x="5424803" y="1297284"/>
            <a:ext cx="0" cy="326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3FEB139-812D-6FA9-5EB1-39D738ADBAF9}"/>
              </a:ext>
            </a:extLst>
          </p:cNvPr>
          <p:cNvSpPr/>
          <p:nvPr/>
        </p:nvSpPr>
        <p:spPr>
          <a:xfrm>
            <a:off x="3780703" y="1227612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C2391-557F-97E7-771A-5FAD4CBC17C6}"/>
              </a:ext>
            </a:extLst>
          </p:cNvPr>
          <p:cNvSpPr/>
          <p:nvPr/>
        </p:nvSpPr>
        <p:spPr>
          <a:xfrm>
            <a:off x="3780703" y="1310566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CC56A1-E483-CEE7-8433-21C370112C0C}"/>
              </a:ext>
            </a:extLst>
          </p:cNvPr>
          <p:cNvSpPr/>
          <p:nvPr/>
        </p:nvSpPr>
        <p:spPr>
          <a:xfrm>
            <a:off x="3780568" y="1587022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BD188-3C0B-5039-4FB9-1669539E0728}"/>
              </a:ext>
            </a:extLst>
          </p:cNvPr>
          <p:cNvSpPr/>
          <p:nvPr/>
        </p:nvSpPr>
        <p:spPr>
          <a:xfrm>
            <a:off x="3780568" y="1480858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9BEBE2-67C4-BDA2-5E09-97132E7B0BCB}"/>
              </a:ext>
            </a:extLst>
          </p:cNvPr>
          <p:cNvSpPr/>
          <p:nvPr/>
        </p:nvSpPr>
        <p:spPr>
          <a:xfrm>
            <a:off x="3510967" y="1049474"/>
            <a:ext cx="178030" cy="82391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7504A-7B4F-66EA-D471-E6CA39B097B5}"/>
              </a:ext>
            </a:extLst>
          </p:cNvPr>
          <p:cNvSpPr/>
          <p:nvPr/>
        </p:nvSpPr>
        <p:spPr>
          <a:xfrm>
            <a:off x="5431154" y="1379704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6E88B7-1569-243E-0C83-90FB136E2EEF}"/>
              </a:ext>
            </a:extLst>
          </p:cNvPr>
          <p:cNvCxnSpPr>
            <a:cxnSpLocks/>
          </p:cNvCxnSpPr>
          <p:nvPr/>
        </p:nvCxnSpPr>
        <p:spPr>
          <a:xfrm>
            <a:off x="5458945" y="1297284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iangle 37">
            <a:extLst>
              <a:ext uri="{FF2B5EF4-FFF2-40B4-BE49-F238E27FC236}">
                <a16:creationId xmlns:a16="http://schemas.microsoft.com/office/drawing/2014/main" id="{A21522A8-96F0-8D4F-777D-47E520EBB16A}"/>
              </a:ext>
            </a:extLst>
          </p:cNvPr>
          <p:cNvSpPr/>
          <p:nvPr/>
        </p:nvSpPr>
        <p:spPr>
          <a:xfrm rot="5400000" flipH="1" flipV="1">
            <a:off x="3713727" y="1680930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3F50DE00-9B38-99D4-E9D8-F7FDAFF9AC8A}"/>
              </a:ext>
            </a:extLst>
          </p:cNvPr>
          <p:cNvSpPr/>
          <p:nvPr/>
        </p:nvSpPr>
        <p:spPr>
          <a:xfrm rot="5400000" flipH="1" flipV="1">
            <a:off x="3713727" y="1402429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375970B9-A289-F85E-AB52-42F979C6E541}"/>
              </a:ext>
            </a:extLst>
          </p:cNvPr>
          <p:cNvSpPr/>
          <p:nvPr/>
        </p:nvSpPr>
        <p:spPr>
          <a:xfrm rot="16200000" flipH="1">
            <a:off x="3713727" y="1128715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E115B4-8514-2033-D1CC-2FACC4870651}"/>
              </a:ext>
            </a:extLst>
          </p:cNvPr>
          <p:cNvSpPr/>
          <p:nvPr/>
        </p:nvSpPr>
        <p:spPr>
          <a:xfrm>
            <a:off x="3668651" y="1054169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BD614AE-F479-71DC-F671-9E0DA35D08C6}"/>
              </a:ext>
            </a:extLst>
          </p:cNvPr>
          <p:cNvSpPr/>
          <p:nvPr/>
        </p:nvSpPr>
        <p:spPr>
          <a:xfrm>
            <a:off x="3668651" y="1322842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B921434-EC76-B95B-DB4B-951FB43593FD}"/>
              </a:ext>
            </a:extLst>
          </p:cNvPr>
          <p:cNvSpPr/>
          <p:nvPr/>
        </p:nvSpPr>
        <p:spPr>
          <a:xfrm>
            <a:off x="3668651" y="1596987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FCB0464-E3A8-1E3F-A171-9F4D82A00F37}"/>
              </a:ext>
            </a:extLst>
          </p:cNvPr>
          <p:cNvSpPr/>
          <p:nvPr/>
        </p:nvSpPr>
        <p:spPr>
          <a:xfrm>
            <a:off x="3883016" y="1053165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975BB4D-9D44-254E-6473-1F255A519027}"/>
              </a:ext>
            </a:extLst>
          </p:cNvPr>
          <p:cNvSpPr/>
          <p:nvPr/>
        </p:nvSpPr>
        <p:spPr>
          <a:xfrm>
            <a:off x="3883016" y="1321838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A6A9F59-E092-19C5-C775-83E981F7799B}"/>
              </a:ext>
            </a:extLst>
          </p:cNvPr>
          <p:cNvSpPr/>
          <p:nvPr/>
        </p:nvSpPr>
        <p:spPr>
          <a:xfrm>
            <a:off x="3883016" y="1595983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DEF8DC9-B7F8-736E-9C28-D024817CEC53}"/>
              </a:ext>
            </a:extLst>
          </p:cNvPr>
          <p:cNvSpPr txBox="1"/>
          <p:nvPr/>
        </p:nvSpPr>
        <p:spPr>
          <a:xfrm>
            <a:off x="2994003" y="5888735"/>
            <a:ext cx="337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TOLED + MLA (optimized)</a:t>
            </a:r>
          </a:p>
        </p:txBody>
      </p:sp>
      <p:pic>
        <p:nvPicPr>
          <p:cNvPr id="64" name="Picture 63" descr="A picture containing blur&#10;&#10;Description automatically generated">
            <a:extLst>
              <a:ext uri="{FF2B5EF4-FFF2-40B4-BE49-F238E27FC236}">
                <a16:creationId xmlns:a16="http://schemas.microsoft.com/office/drawing/2014/main" id="{A54ADD4E-53E6-C771-3187-8C33E5965B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34" r="35243"/>
          <a:stretch/>
        </p:blipFill>
        <p:spPr>
          <a:xfrm>
            <a:off x="3446410" y="4102196"/>
            <a:ext cx="2286000" cy="12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9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30CB640B-97A7-3050-C5CD-4FFF0C9AA29D}"/>
              </a:ext>
            </a:extLst>
          </p:cNvPr>
          <p:cNvSpPr/>
          <p:nvPr/>
        </p:nvSpPr>
        <p:spPr>
          <a:xfrm>
            <a:off x="6355120" y="1047793"/>
            <a:ext cx="696462" cy="82391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3199FC2B-41C4-7E9B-696E-9500EE1665BB}"/>
              </a:ext>
            </a:extLst>
          </p:cNvPr>
          <p:cNvSpPr/>
          <p:nvPr/>
        </p:nvSpPr>
        <p:spPr>
          <a:xfrm rot="16200000">
            <a:off x="3778904" y="1687135"/>
            <a:ext cx="18288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3475AFB7-DCB8-E20C-3D9E-446A8AC4E278}"/>
              </a:ext>
            </a:extLst>
          </p:cNvPr>
          <p:cNvSpPr/>
          <p:nvPr/>
        </p:nvSpPr>
        <p:spPr>
          <a:xfrm rot="5400000">
            <a:off x="3678056" y="1687136"/>
            <a:ext cx="18288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iangle 98">
            <a:extLst>
              <a:ext uri="{FF2B5EF4-FFF2-40B4-BE49-F238E27FC236}">
                <a16:creationId xmlns:a16="http://schemas.microsoft.com/office/drawing/2014/main" id="{AABB7204-C21C-F19E-4B5D-2124A6E7B9DB}"/>
              </a:ext>
            </a:extLst>
          </p:cNvPr>
          <p:cNvSpPr/>
          <p:nvPr/>
        </p:nvSpPr>
        <p:spPr>
          <a:xfrm rot="16200000">
            <a:off x="3774829" y="1396434"/>
            <a:ext cx="18288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AFA3643-3322-F714-D6F4-4586FE3928DD}"/>
              </a:ext>
            </a:extLst>
          </p:cNvPr>
          <p:cNvSpPr/>
          <p:nvPr/>
        </p:nvSpPr>
        <p:spPr>
          <a:xfrm rot="5400000">
            <a:off x="3673981" y="1396435"/>
            <a:ext cx="18288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51ECD08E-F1DE-1881-481F-C6B1A65C525D}"/>
              </a:ext>
            </a:extLst>
          </p:cNvPr>
          <p:cNvSpPr/>
          <p:nvPr/>
        </p:nvSpPr>
        <p:spPr>
          <a:xfrm rot="16200000">
            <a:off x="3780960" y="1140915"/>
            <a:ext cx="18288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ACB2362A-8C47-30BE-6FC5-BB4D00009812}"/>
              </a:ext>
            </a:extLst>
          </p:cNvPr>
          <p:cNvSpPr/>
          <p:nvPr/>
        </p:nvSpPr>
        <p:spPr>
          <a:xfrm rot="5400000">
            <a:off x="3680112" y="1140916"/>
            <a:ext cx="18288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5A0A24E-6009-2AF7-B933-8A9E0BAA0859}"/>
              </a:ext>
            </a:extLst>
          </p:cNvPr>
          <p:cNvSpPr/>
          <p:nvPr/>
        </p:nvSpPr>
        <p:spPr>
          <a:xfrm>
            <a:off x="3926746" y="1651661"/>
            <a:ext cx="654035" cy="182880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C68A11B-646F-F713-A750-D1DEBDF0FEC3}"/>
              </a:ext>
            </a:extLst>
          </p:cNvPr>
          <p:cNvSpPr/>
          <p:nvPr/>
        </p:nvSpPr>
        <p:spPr>
          <a:xfrm>
            <a:off x="3921747" y="1356741"/>
            <a:ext cx="654035" cy="182880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4A4A396-DDAC-FD4E-44BB-8863BEC08612}"/>
              </a:ext>
            </a:extLst>
          </p:cNvPr>
          <p:cNvSpPr/>
          <p:nvPr/>
        </p:nvSpPr>
        <p:spPr>
          <a:xfrm>
            <a:off x="3923850" y="1102266"/>
            <a:ext cx="654035" cy="176860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E161C1-B332-EC26-8F91-4760D47CC16D}"/>
              </a:ext>
            </a:extLst>
          </p:cNvPr>
          <p:cNvSpPr/>
          <p:nvPr/>
        </p:nvSpPr>
        <p:spPr>
          <a:xfrm>
            <a:off x="5897805" y="3602736"/>
            <a:ext cx="2286000" cy="228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building, castle, dark&#10;&#10;Description automatically generated">
            <a:extLst>
              <a:ext uri="{FF2B5EF4-FFF2-40B4-BE49-F238E27FC236}">
                <a16:creationId xmlns:a16="http://schemas.microsoft.com/office/drawing/2014/main" id="{7C245890-757A-FF7E-4981-099807FD7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6" r="35274"/>
          <a:stretch/>
        </p:blipFill>
        <p:spPr>
          <a:xfrm>
            <a:off x="3461982" y="3602737"/>
            <a:ext cx="2286000" cy="2290995"/>
          </a:xfrm>
          <a:prstGeom prst="rect">
            <a:avLst/>
          </a:prstGeom>
        </p:spPr>
      </p:pic>
      <p:pic>
        <p:nvPicPr>
          <p:cNvPr id="6" name="Picture 5" descr="A wooden fence with a building in the background&#10;&#10;Description automatically generated with low confidence">
            <a:extLst>
              <a:ext uri="{FF2B5EF4-FFF2-40B4-BE49-F238E27FC236}">
                <a16:creationId xmlns:a16="http://schemas.microsoft.com/office/drawing/2014/main" id="{F1518255-57A7-135A-AC2D-29D0CF804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36" r="35274"/>
          <a:stretch/>
        </p:blipFill>
        <p:spPr>
          <a:xfrm>
            <a:off x="985520" y="3602736"/>
            <a:ext cx="2286000" cy="2290995"/>
          </a:xfrm>
          <a:prstGeom prst="rect">
            <a:avLst/>
          </a:prstGeom>
        </p:spPr>
      </p:pic>
      <p:pic>
        <p:nvPicPr>
          <p:cNvPr id="7" name="Picture 6" descr="A picture containing outdoor, building, castle, old&#10;&#10;Description automatically generated">
            <a:extLst>
              <a:ext uri="{FF2B5EF4-FFF2-40B4-BE49-F238E27FC236}">
                <a16:creationId xmlns:a16="http://schemas.microsoft.com/office/drawing/2014/main" id="{C2542285-5835-4214-5EE8-A1C95AD63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34" r="35274"/>
          <a:stretch/>
        </p:blipFill>
        <p:spPr>
          <a:xfrm>
            <a:off x="8333627" y="3602735"/>
            <a:ext cx="2281016" cy="2286000"/>
          </a:xfrm>
          <a:prstGeom prst="rect">
            <a:avLst/>
          </a:prstGeom>
        </p:spPr>
      </p:pic>
      <p:pic>
        <p:nvPicPr>
          <p:cNvPr id="8" name="Picture 7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5DBA984C-8CFE-E21B-C882-8F26E4C417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4" r="35866"/>
          <a:stretch/>
        </p:blipFill>
        <p:spPr>
          <a:xfrm>
            <a:off x="5897804" y="4090207"/>
            <a:ext cx="2286000" cy="1311057"/>
          </a:xfrm>
          <a:prstGeom prst="rect">
            <a:avLst/>
          </a:prstGeom>
        </p:spPr>
      </p:pic>
      <p:pic>
        <p:nvPicPr>
          <p:cNvPr id="10" name="Picture 9" descr="A picture containing dark, lamp, light, night&#10;&#10;Description automatically generated">
            <a:extLst>
              <a:ext uri="{FF2B5EF4-FFF2-40B4-BE49-F238E27FC236}">
                <a16:creationId xmlns:a16="http://schemas.microsoft.com/office/drawing/2014/main" id="{34585CBC-5069-D81D-C575-52673AE81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68" y="2366264"/>
            <a:ext cx="1097280" cy="10972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1" name="Picture 10" descr="A picture containing dark, lamp, light, night&#10;&#10;Description automatically generated">
            <a:extLst>
              <a:ext uri="{FF2B5EF4-FFF2-40B4-BE49-F238E27FC236}">
                <a16:creationId xmlns:a16="http://schemas.microsoft.com/office/drawing/2014/main" id="{3CCB974F-1490-59AD-E787-48F365CCC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917" y="2366264"/>
            <a:ext cx="1097280" cy="10972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Picture 12" descr="A picture containing dark, light, lamp&#10;&#10;Description automatically generated">
            <a:extLst>
              <a:ext uri="{FF2B5EF4-FFF2-40B4-BE49-F238E27FC236}">
                <a16:creationId xmlns:a16="http://schemas.microsoft.com/office/drawing/2014/main" id="{C7B83B92-7DBA-BB29-B2DC-0BCA87FA4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982" y="2366264"/>
            <a:ext cx="1097280" cy="10972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5" name="Picture 14" descr="A picture containing match, light, night sky&#10;&#10;Description automatically generated">
            <a:extLst>
              <a:ext uri="{FF2B5EF4-FFF2-40B4-BE49-F238E27FC236}">
                <a16:creationId xmlns:a16="http://schemas.microsoft.com/office/drawing/2014/main" id="{7EAB7F0F-B3CF-AA0A-D378-534F4336FA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702" y="2366264"/>
            <a:ext cx="1097280" cy="10972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7" name="Picture 16" descr="A picture containing dark, light, night sky&#10;&#10;Description automatically generated">
            <a:extLst>
              <a:ext uri="{FF2B5EF4-FFF2-40B4-BE49-F238E27FC236}">
                <a16:creationId xmlns:a16="http://schemas.microsoft.com/office/drawing/2014/main" id="{7BEE7D34-E6CB-FAD2-9921-9783BB3C5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3747" y="2366264"/>
            <a:ext cx="1097280" cy="10972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19" name="Picture 18" descr="A picture containing lamp, light, dark&#10;&#10;Description automatically generated">
            <a:extLst>
              <a:ext uri="{FF2B5EF4-FFF2-40B4-BE49-F238E27FC236}">
                <a16:creationId xmlns:a16="http://schemas.microsoft.com/office/drawing/2014/main" id="{66922CE8-39BA-FC6D-DDDD-B0C4FCE2E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4100" y="2366264"/>
            <a:ext cx="1097280" cy="10972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Picture 20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77A7A5AA-A65B-773A-3FF2-D160D1BC8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7145" y="2366264"/>
            <a:ext cx="1097280" cy="10972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23" name="Picture 22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D0F142DB-ED31-A9F9-A962-834F8D6788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5865" y="2366264"/>
            <a:ext cx="1097280" cy="10972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2BEC807-05CA-BFD7-EAED-E2AF9DA9B9A0}"/>
              </a:ext>
            </a:extLst>
          </p:cNvPr>
          <p:cNvCxnSpPr/>
          <p:nvPr/>
        </p:nvCxnSpPr>
        <p:spPr>
          <a:xfrm>
            <a:off x="985520" y="4745735"/>
            <a:ext cx="2286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560950-1D34-C74E-7B38-FDB133751204}"/>
              </a:ext>
            </a:extLst>
          </p:cNvPr>
          <p:cNvCxnSpPr/>
          <p:nvPr/>
        </p:nvCxnSpPr>
        <p:spPr>
          <a:xfrm>
            <a:off x="985520" y="4304096"/>
            <a:ext cx="228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224B2E-0481-D6DF-AEDF-09A2E9ED5D30}"/>
              </a:ext>
            </a:extLst>
          </p:cNvPr>
          <p:cNvGrpSpPr/>
          <p:nvPr/>
        </p:nvGrpSpPr>
        <p:grpSpPr>
          <a:xfrm>
            <a:off x="1092398" y="1057926"/>
            <a:ext cx="1980899" cy="825828"/>
            <a:chOff x="924337" y="1927394"/>
            <a:chExt cx="1980899" cy="825828"/>
          </a:xfrm>
        </p:grpSpPr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665C0DE6-3865-E10B-09CD-3EE0BFA0A8B5}"/>
                </a:ext>
              </a:extLst>
            </p:cNvPr>
            <p:cNvSpPr/>
            <p:nvPr/>
          </p:nvSpPr>
          <p:spPr>
            <a:xfrm rot="5400000">
              <a:off x="2134176" y="1883075"/>
              <a:ext cx="632123" cy="909996"/>
            </a:xfrm>
            <a:prstGeom prst="triangle">
              <a:avLst>
                <a:gd name="adj" fmla="val 50001"/>
              </a:avLst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94A19FD-F07E-4126-1310-945AC746B2C2}"/>
                </a:ext>
              </a:extLst>
            </p:cNvPr>
            <p:cNvGrpSpPr/>
            <p:nvPr/>
          </p:nvGrpSpPr>
          <p:grpSpPr>
            <a:xfrm>
              <a:off x="1188701" y="1930570"/>
              <a:ext cx="71915" cy="822652"/>
              <a:chOff x="2496801" y="2034441"/>
              <a:chExt cx="71915" cy="82265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C43F04D-5ABA-071C-2A1E-21DCBAC50C87}"/>
                  </a:ext>
                </a:extLst>
              </p:cNvPr>
              <p:cNvSpPr/>
              <p:nvPr/>
            </p:nvSpPr>
            <p:spPr>
              <a:xfrm>
                <a:off x="2498038" y="2133273"/>
                <a:ext cx="70678" cy="706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CD1B0C0-45A8-E807-91C5-6F434DFA9417}"/>
                  </a:ext>
                </a:extLst>
              </p:cNvPr>
              <p:cNvSpPr/>
              <p:nvPr/>
            </p:nvSpPr>
            <p:spPr>
              <a:xfrm>
                <a:off x="2498038" y="2405994"/>
                <a:ext cx="70678" cy="706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30D439B-292B-83B2-C643-A7A92F15FC05}"/>
                  </a:ext>
                </a:extLst>
              </p:cNvPr>
              <p:cNvSpPr/>
              <p:nvPr/>
            </p:nvSpPr>
            <p:spPr>
              <a:xfrm>
                <a:off x="2498038" y="2682682"/>
                <a:ext cx="70678" cy="706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D6954F5-7072-87D1-8AE1-CD51CE2DDD67}"/>
                  </a:ext>
                </a:extLst>
              </p:cNvPr>
              <p:cNvSpPr/>
              <p:nvPr/>
            </p:nvSpPr>
            <p:spPr>
              <a:xfrm>
                <a:off x="2496935" y="2034441"/>
                <a:ext cx="36576" cy="914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CA405C5-0852-5BE9-7501-51D624AF2281}"/>
                  </a:ext>
                </a:extLst>
              </p:cNvPr>
              <p:cNvSpPr/>
              <p:nvPr/>
            </p:nvSpPr>
            <p:spPr>
              <a:xfrm>
                <a:off x="2496801" y="2756509"/>
                <a:ext cx="36576" cy="100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F0F84B-5C5B-F6CF-B823-C26D1985F441}"/>
                </a:ext>
              </a:extLst>
            </p:cNvPr>
            <p:cNvSpPr/>
            <p:nvPr/>
          </p:nvSpPr>
          <p:spPr>
            <a:xfrm>
              <a:off x="928343" y="2026970"/>
              <a:ext cx="1072666" cy="77262"/>
            </a:xfrm>
            <a:prstGeom prst="rect">
              <a:avLst/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AC7D31-FC79-33AD-4783-345CECC006C0}"/>
                </a:ext>
              </a:extLst>
            </p:cNvPr>
            <p:cNvSpPr/>
            <p:nvPr/>
          </p:nvSpPr>
          <p:spPr>
            <a:xfrm>
              <a:off x="1924950" y="1927394"/>
              <a:ext cx="154152" cy="82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4B0194-DB70-5D70-E059-C2CEF7328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37" y="2335113"/>
              <a:ext cx="1901605" cy="296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61ABAF-F692-D577-443C-59166292FBE4}"/>
                </a:ext>
              </a:extLst>
            </p:cNvPr>
            <p:cNvCxnSpPr>
              <a:cxnSpLocks/>
            </p:cNvCxnSpPr>
            <p:nvPr/>
          </p:nvCxnSpPr>
          <p:spPr>
            <a:xfrm>
              <a:off x="2825942" y="2171714"/>
              <a:ext cx="0" cy="3267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196833B-0B35-606C-06F4-0D394514EBBD}"/>
              </a:ext>
            </a:extLst>
          </p:cNvPr>
          <p:cNvSpPr/>
          <p:nvPr/>
        </p:nvSpPr>
        <p:spPr>
          <a:xfrm>
            <a:off x="1353393" y="1239554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B87DD12-618A-CF96-9BFD-AA4B250CA667}"/>
              </a:ext>
            </a:extLst>
          </p:cNvPr>
          <p:cNvSpPr/>
          <p:nvPr/>
        </p:nvSpPr>
        <p:spPr>
          <a:xfrm>
            <a:off x="1353393" y="1322508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568DCE-A93F-66E6-6223-6544D389F1AB}"/>
              </a:ext>
            </a:extLst>
          </p:cNvPr>
          <p:cNvSpPr/>
          <p:nvPr/>
        </p:nvSpPr>
        <p:spPr>
          <a:xfrm>
            <a:off x="1353258" y="1598964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F2284E-F322-71CC-7F03-A93E2B15E545}"/>
              </a:ext>
            </a:extLst>
          </p:cNvPr>
          <p:cNvSpPr/>
          <p:nvPr/>
        </p:nvSpPr>
        <p:spPr>
          <a:xfrm>
            <a:off x="1353258" y="1492800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363349-7AD2-6FF6-A1D5-AAE1952222E4}"/>
              </a:ext>
            </a:extLst>
          </p:cNvPr>
          <p:cNvSpPr/>
          <p:nvPr/>
        </p:nvSpPr>
        <p:spPr>
          <a:xfrm>
            <a:off x="1090636" y="1418319"/>
            <a:ext cx="1002267" cy="8069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34F6338-3FEB-13B2-1B1D-F9AA62B261E3}"/>
              </a:ext>
            </a:extLst>
          </p:cNvPr>
          <p:cNvSpPr/>
          <p:nvPr/>
        </p:nvSpPr>
        <p:spPr>
          <a:xfrm>
            <a:off x="1093025" y="1707404"/>
            <a:ext cx="1015564" cy="89032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FEC122-5285-822D-46C8-D6C783848D74}"/>
              </a:ext>
            </a:extLst>
          </p:cNvPr>
          <p:cNvSpPr/>
          <p:nvPr/>
        </p:nvSpPr>
        <p:spPr>
          <a:xfrm>
            <a:off x="3000354" y="1384666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758357-F724-BCDE-EF3C-72925CC25AFA}"/>
              </a:ext>
            </a:extLst>
          </p:cNvPr>
          <p:cNvCxnSpPr>
            <a:cxnSpLocks/>
          </p:cNvCxnSpPr>
          <p:nvPr/>
        </p:nvCxnSpPr>
        <p:spPr>
          <a:xfrm>
            <a:off x="3028145" y="1302246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BCA135-7DE1-906B-5D17-EBD88818A91A}"/>
              </a:ext>
            </a:extLst>
          </p:cNvPr>
          <p:cNvGrpSpPr/>
          <p:nvPr/>
        </p:nvGrpSpPr>
        <p:grpSpPr>
          <a:xfrm>
            <a:off x="3536547" y="1057926"/>
            <a:ext cx="1986419" cy="825828"/>
            <a:chOff x="918817" y="1927394"/>
            <a:chExt cx="1986419" cy="825828"/>
          </a:xfrm>
        </p:grpSpPr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945F0DB8-BB91-B53B-0EE1-7713127CB0FD}"/>
                </a:ext>
              </a:extLst>
            </p:cNvPr>
            <p:cNvSpPr/>
            <p:nvPr/>
          </p:nvSpPr>
          <p:spPr>
            <a:xfrm rot="5400000">
              <a:off x="2078110" y="1883625"/>
              <a:ext cx="744256" cy="909996"/>
            </a:xfrm>
            <a:prstGeom prst="triangle">
              <a:avLst>
                <a:gd name="adj" fmla="val 50001"/>
              </a:avLst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2860F5B-440F-DB79-5A76-7ADB01EB4D58}"/>
                </a:ext>
              </a:extLst>
            </p:cNvPr>
            <p:cNvGrpSpPr/>
            <p:nvPr/>
          </p:nvGrpSpPr>
          <p:grpSpPr>
            <a:xfrm>
              <a:off x="1188701" y="1930570"/>
              <a:ext cx="36710" cy="822652"/>
              <a:chOff x="2496801" y="2034441"/>
              <a:chExt cx="36710" cy="822652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40132F4-BFCF-22CF-3730-90BCA7332F63}"/>
                  </a:ext>
                </a:extLst>
              </p:cNvPr>
              <p:cNvSpPr/>
              <p:nvPr/>
            </p:nvSpPr>
            <p:spPr>
              <a:xfrm>
                <a:off x="2496935" y="2034441"/>
                <a:ext cx="36576" cy="914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CFB315E-5939-6FE0-921D-DEA7766AC44C}"/>
                  </a:ext>
                </a:extLst>
              </p:cNvPr>
              <p:cNvSpPr/>
              <p:nvPr/>
            </p:nvSpPr>
            <p:spPr>
              <a:xfrm>
                <a:off x="2496801" y="2756509"/>
                <a:ext cx="36576" cy="100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9C8282B-FE08-0EDC-96C8-394E1B09EE31}"/>
                </a:ext>
              </a:extLst>
            </p:cNvPr>
            <p:cNvSpPr/>
            <p:nvPr/>
          </p:nvSpPr>
          <p:spPr>
            <a:xfrm>
              <a:off x="918817" y="1974909"/>
              <a:ext cx="182880" cy="176860"/>
            </a:xfrm>
            <a:prstGeom prst="rect">
              <a:avLst/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D3F75A5-35CE-BD64-2BFD-C1D78C4C018C}"/>
                </a:ext>
              </a:extLst>
            </p:cNvPr>
            <p:cNvSpPr/>
            <p:nvPr/>
          </p:nvSpPr>
          <p:spPr>
            <a:xfrm>
              <a:off x="1924950" y="1927394"/>
              <a:ext cx="154152" cy="82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2B4BB7C-4D30-D5F9-F8CF-F17940D3A060}"/>
                </a:ext>
              </a:extLst>
            </p:cNvPr>
            <p:cNvCxnSpPr>
              <a:cxnSpLocks/>
            </p:cNvCxnSpPr>
            <p:nvPr/>
          </p:nvCxnSpPr>
          <p:spPr>
            <a:xfrm>
              <a:off x="2825942" y="2171714"/>
              <a:ext cx="0" cy="3267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7C02752-1B86-2F6F-7099-1119ECA63F52}"/>
              </a:ext>
            </a:extLst>
          </p:cNvPr>
          <p:cNvSpPr/>
          <p:nvPr/>
        </p:nvSpPr>
        <p:spPr>
          <a:xfrm>
            <a:off x="3803062" y="1239554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E600AFA-9400-630B-3492-CED7AC086707}"/>
              </a:ext>
            </a:extLst>
          </p:cNvPr>
          <p:cNvSpPr/>
          <p:nvPr/>
        </p:nvSpPr>
        <p:spPr>
          <a:xfrm>
            <a:off x="3803062" y="1322508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C0F9854-EAC3-A452-91A5-83BF8AF8696F}"/>
              </a:ext>
            </a:extLst>
          </p:cNvPr>
          <p:cNvSpPr/>
          <p:nvPr/>
        </p:nvSpPr>
        <p:spPr>
          <a:xfrm>
            <a:off x="3802927" y="1598964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64944D2-2678-A811-A235-74419C542176}"/>
              </a:ext>
            </a:extLst>
          </p:cNvPr>
          <p:cNvSpPr/>
          <p:nvPr/>
        </p:nvSpPr>
        <p:spPr>
          <a:xfrm>
            <a:off x="3802927" y="1492800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3CDB49-12C0-7203-0FF9-2FF667C583C8}"/>
              </a:ext>
            </a:extLst>
          </p:cNvPr>
          <p:cNvSpPr/>
          <p:nvPr/>
        </p:nvSpPr>
        <p:spPr>
          <a:xfrm>
            <a:off x="3540306" y="1361770"/>
            <a:ext cx="178030" cy="176859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5375CC8-6446-CD67-06D0-2D394B076C3A}"/>
              </a:ext>
            </a:extLst>
          </p:cNvPr>
          <p:cNvSpPr/>
          <p:nvPr/>
        </p:nvSpPr>
        <p:spPr>
          <a:xfrm>
            <a:off x="3542694" y="1647533"/>
            <a:ext cx="173852" cy="182880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FC1F14E-6BCE-9B52-3585-2503153B5601}"/>
              </a:ext>
            </a:extLst>
          </p:cNvPr>
          <p:cNvSpPr/>
          <p:nvPr/>
        </p:nvSpPr>
        <p:spPr>
          <a:xfrm>
            <a:off x="5450023" y="1384666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45366B1-82C9-A44A-81E9-2B55E8DBC8AE}"/>
              </a:ext>
            </a:extLst>
          </p:cNvPr>
          <p:cNvCxnSpPr>
            <a:cxnSpLocks/>
          </p:cNvCxnSpPr>
          <p:nvPr/>
        </p:nvCxnSpPr>
        <p:spPr>
          <a:xfrm>
            <a:off x="5477814" y="1302246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F63DED38-7CCD-EE08-ABAF-A1757E9D5BF5}"/>
              </a:ext>
            </a:extLst>
          </p:cNvPr>
          <p:cNvSpPr/>
          <p:nvPr/>
        </p:nvSpPr>
        <p:spPr>
          <a:xfrm>
            <a:off x="3691912" y="1105687"/>
            <a:ext cx="45719" cy="1809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6FEB0C5-6B11-73E9-F97A-19B7CD297CD4}"/>
              </a:ext>
            </a:extLst>
          </p:cNvPr>
          <p:cNvSpPr/>
          <p:nvPr/>
        </p:nvSpPr>
        <p:spPr>
          <a:xfrm>
            <a:off x="3691912" y="1361771"/>
            <a:ext cx="45719" cy="1809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FD104C6-E613-9EB7-816A-1A84ADD0F3EE}"/>
              </a:ext>
            </a:extLst>
          </p:cNvPr>
          <p:cNvSpPr/>
          <p:nvPr/>
        </p:nvSpPr>
        <p:spPr>
          <a:xfrm>
            <a:off x="3691912" y="1651601"/>
            <a:ext cx="45719" cy="1809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1457924-9A98-2970-ED71-CCA596AB48FF}"/>
              </a:ext>
            </a:extLst>
          </p:cNvPr>
          <p:cNvSpPr/>
          <p:nvPr/>
        </p:nvSpPr>
        <p:spPr>
          <a:xfrm>
            <a:off x="3902664" y="1105687"/>
            <a:ext cx="45719" cy="1809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F30E82A-D9DA-D253-C03C-5985F0308D91}"/>
              </a:ext>
            </a:extLst>
          </p:cNvPr>
          <p:cNvSpPr/>
          <p:nvPr/>
        </p:nvSpPr>
        <p:spPr>
          <a:xfrm>
            <a:off x="3900991" y="1356741"/>
            <a:ext cx="45719" cy="1809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BB68BBE-C914-8993-D355-EE65913C67AE}"/>
              </a:ext>
            </a:extLst>
          </p:cNvPr>
          <p:cNvSpPr/>
          <p:nvPr/>
        </p:nvSpPr>
        <p:spPr>
          <a:xfrm>
            <a:off x="3904799" y="1652487"/>
            <a:ext cx="45719" cy="1809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B9BD7B2A-3196-901E-6464-DE979AD093FF}"/>
              </a:ext>
            </a:extLst>
          </p:cNvPr>
          <p:cNvSpPr/>
          <p:nvPr/>
        </p:nvSpPr>
        <p:spPr>
          <a:xfrm rot="5400000">
            <a:off x="6056935" y="1683542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>
            <a:extLst>
              <a:ext uri="{FF2B5EF4-FFF2-40B4-BE49-F238E27FC236}">
                <a16:creationId xmlns:a16="http://schemas.microsoft.com/office/drawing/2014/main" id="{932D2580-4C8F-DF6D-D976-01A7B1915604}"/>
              </a:ext>
            </a:extLst>
          </p:cNvPr>
          <p:cNvSpPr/>
          <p:nvPr/>
        </p:nvSpPr>
        <p:spPr>
          <a:xfrm rot="5400000">
            <a:off x="6056935" y="1405041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riangle 107">
            <a:extLst>
              <a:ext uri="{FF2B5EF4-FFF2-40B4-BE49-F238E27FC236}">
                <a16:creationId xmlns:a16="http://schemas.microsoft.com/office/drawing/2014/main" id="{7103FD02-9324-88B2-057C-96CC9D1F9B4F}"/>
              </a:ext>
            </a:extLst>
          </p:cNvPr>
          <p:cNvSpPr/>
          <p:nvPr/>
        </p:nvSpPr>
        <p:spPr>
          <a:xfrm rot="5400000">
            <a:off x="6056935" y="1131327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F1507D1-1CD2-17BB-6E0B-DDCD2F0277B3}"/>
              </a:ext>
            </a:extLst>
          </p:cNvPr>
          <p:cNvSpPr/>
          <p:nvPr/>
        </p:nvSpPr>
        <p:spPr>
          <a:xfrm rot="5400000">
            <a:off x="7042050" y="1044761"/>
            <a:ext cx="834023" cy="834044"/>
          </a:xfrm>
          <a:prstGeom prst="triangle">
            <a:avLst>
              <a:gd name="adj" fmla="val 50001"/>
            </a:avLst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483BBEF-3F33-6808-BB84-43219B7085F1}"/>
              </a:ext>
            </a:extLst>
          </p:cNvPr>
          <p:cNvGrpSpPr/>
          <p:nvPr/>
        </p:nvGrpSpPr>
        <p:grpSpPr>
          <a:xfrm>
            <a:off x="6232011" y="1049160"/>
            <a:ext cx="36710" cy="822652"/>
            <a:chOff x="2496801" y="2034441"/>
            <a:chExt cx="36710" cy="822652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50875E9-180B-B515-80DC-9891333F16A4}"/>
                </a:ext>
              </a:extLst>
            </p:cNvPr>
            <p:cNvSpPr/>
            <p:nvPr/>
          </p:nvSpPr>
          <p:spPr>
            <a:xfrm>
              <a:off x="2496935" y="2034441"/>
              <a:ext cx="36576" cy="91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35E15A5-10BD-945F-34EE-FF18D6F43A6C}"/>
                </a:ext>
              </a:extLst>
            </p:cNvPr>
            <p:cNvSpPr/>
            <p:nvPr/>
          </p:nvSpPr>
          <p:spPr>
            <a:xfrm>
              <a:off x="2496801" y="2756509"/>
              <a:ext cx="36576" cy="100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Oval 115">
            <a:extLst>
              <a:ext uri="{FF2B5EF4-FFF2-40B4-BE49-F238E27FC236}">
                <a16:creationId xmlns:a16="http://schemas.microsoft.com/office/drawing/2014/main" id="{6D5BABA5-927D-8C44-1361-0A52476663C1}"/>
              </a:ext>
            </a:extLst>
          </p:cNvPr>
          <p:cNvSpPr/>
          <p:nvPr/>
        </p:nvSpPr>
        <p:spPr>
          <a:xfrm>
            <a:off x="6971750" y="1049474"/>
            <a:ext cx="154152" cy="82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CB41E1A-888B-5A56-8B63-B5B0D968F358}"/>
              </a:ext>
            </a:extLst>
          </p:cNvPr>
          <p:cNvCxnSpPr>
            <a:cxnSpLocks/>
          </p:cNvCxnSpPr>
          <p:nvPr/>
        </p:nvCxnSpPr>
        <p:spPr>
          <a:xfrm>
            <a:off x="7872742" y="1297284"/>
            <a:ext cx="0" cy="326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3E7EE4D-A8E2-5EA4-72E2-3D4C8AD20AE9}"/>
              </a:ext>
            </a:extLst>
          </p:cNvPr>
          <p:cNvSpPr/>
          <p:nvPr/>
        </p:nvSpPr>
        <p:spPr>
          <a:xfrm>
            <a:off x="6228642" y="1227612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7BF5113-18C7-3BB8-048F-B1E802AB403E}"/>
              </a:ext>
            </a:extLst>
          </p:cNvPr>
          <p:cNvSpPr/>
          <p:nvPr/>
        </p:nvSpPr>
        <p:spPr>
          <a:xfrm>
            <a:off x="6228642" y="1310566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B34B5F3-DFC8-8213-F195-C83185C0C9C4}"/>
              </a:ext>
            </a:extLst>
          </p:cNvPr>
          <p:cNvSpPr/>
          <p:nvPr/>
        </p:nvSpPr>
        <p:spPr>
          <a:xfrm>
            <a:off x="6228507" y="1587022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5B77BAD-899D-ECE9-E248-32943FA1750D}"/>
              </a:ext>
            </a:extLst>
          </p:cNvPr>
          <p:cNvSpPr/>
          <p:nvPr/>
        </p:nvSpPr>
        <p:spPr>
          <a:xfrm>
            <a:off x="6228507" y="1480858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B3E4E79-5476-979F-85F5-E5130858DAE5}"/>
              </a:ext>
            </a:extLst>
          </p:cNvPr>
          <p:cNvSpPr/>
          <p:nvPr/>
        </p:nvSpPr>
        <p:spPr>
          <a:xfrm>
            <a:off x="5958906" y="1049474"/>
            <a:ext cx="178030" cy="82391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D6FDBA6-8366-4346-3F23-A87BB2DCA5CB}"/>
              </a:ext>
            </a:extLst>
          </p:cNvPr>
          <p:cNvSpPr/>
          <p:nvPr/>
        </p:nvSpPr>
        <p:spPr>
          <a:xfrm>
            <a:off x="7879093" y="1379704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CD8E2F3-C937-1BE5-04B7-2CD0C1F99C8A}"/>
              </a:ext>
            </a:extLst>
          </p:cNvPr>
          <p:cNvCxnSpPr>
            <a:cxnSpLocks/>
          </p:cNvCxnSpPr>
          <p:nvPr/>
        </p:nvCxnSpPr>
        <p:spPr>
          <a:xfrm>
            <a:off x="7906884" y="1297284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riangle 137">
            <a:extLst>
              <a:ext uri="{FF2B5EF4-FFF2-40B4-BE49-F238E27FC236}">
                <a16:creationId xmlns:a16="http://schemas.microsoft.com/office/drawing/2014/main" id="{64471C4C-824C-9AC6-7DBF-640DB0103EBE}"/>
              </a:ext>
            </a:extLst>
          </p:cNvPr>
          <p:cNvSpPr/>
          <p:nvPr/>
        </p:nvSpPr>
        <p:spPr>
          <a:xfrm rot="5400000" flipH="1" flipV="1">
            <a:off x="6161666" y="1680930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riangle 138">
            <a:extLst>
              <a:ext uri="{FF2B5EF4-FFF2-40B4-BE49-F238E27FC236}">
                <a16:creationId xmlns:a16="http://schemas.microsoft.com/office/drawing/2014/main" id="{571591D3-C907-1088-79A3-8B61AADAECBE}"/>
              </a:ext>
            </a:extLst>
          </p:cNvPr>
          <p:cNvSpPr/>
          <p:nvPr/>
        </p:nvSpPr>
        <p:spPr>
          <a:xfrm rot="5400000" flipH="1" flipV="1">
            <a:off x="6161666" y="1402429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riangle 139">
            <a:extLst>
              <a:ext uri="{FF2B5EF4-FFF2-40B4-BE49-F238E27FC236}">
                <a16:creationId xmlns:a16="http://schemas.microsoft.com/office/drawing/2014/main" id="{D706F12C-F9C4-E6E1-0B44-9627223D7E42}"/>
              </a:ext>
            </a:extLst>
          </p:cNvPr>
          <p:cNvSpPr/>
          <p:nvPr/>
        </p:nvSpPr>
        <p:spPr>
          <a:xfrm rot="16200000" flipH="1">
            <a:off x="6161666" y="1128715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1B9DE5A-62C4-0F40-1ABD-D5A5E131AF10}"/>
              </a:ext>
            </a:extLst>
          </p:cNvPr>
          <p:cNvSpPr/>
          <p:nvPr/>
        </p:nvSpPr>
        <p:spPr>
          <a:xfrm>
            <a:off x="6116590" y="1054169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2176E88-EDF0-F1D4-E7E0-566E57A3AF3F}"/>
              </a:ext>
            </a:extLst>
          </p:cNvPr>
          <p:cNvSpPr/>
          <p:nvPr/>
        </p:nvSpPr>
        <p:spPr>
          <a:xfrm>
            <a:off x="6116590" y="1322842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BD50BAE-4AFC-7725-CA8F-40010D20C655}"/>
              </a:ext>
            </a:extLst>
          </p:cNvPr>
          <p:cNvSpPr/>
          <p:nvPr/>
        </p:nvSpPr>
        <p:spPr>
          <a:xfrm>
            <a:off x="6116590" y="1596987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34B1347-6EFD-802D-E1DA-81AA74EFAEDB}"/>
              </a:ext>
            </a:extLst>
          </p:cNvPr>
          <p:cNvSpPr/>
          <p:nvPr/>
        </p:nvSpPr>
        <p:spPr>
          <a:xfrm>
            <a:off x="6330955" y="1053165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852D712-DD87-97C0-5293-FCF85DB6ACFF}"/>
              </a:ext>
            </a:extLst>
          </p:cNvPr>
          <p:cNvSpPr/>
          <p:nvPr/>
        </p:nvSpPr>
        <p:spPr>
          <a:xfrm>
            <a:off x="6330955" y="1321838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70D357B-28C2-1CCD-FE8B-757766B6EB89}"/>
              </a:ext>
            </a:extLst>
          </p:cNvPr>
          <p:cNvSpPr/>
          <p:nvPr/>
        </p:nvSpPr>
        <p:spPr>
          <a:xfrm>
            <a:off x="6330955" y="1595983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765BA92-D1D1-73E2-F43D-EEB0EE14C21D}"/>
              </a:ext>
            </a:extLst>
          </p:cNvPr>
          <p:cNvSpPr/>
          <p:nvPr/>
        </p:nvSpPr>
        <p:spPr>
          <a:xfrm>
            <a:off x="8507516" y="1140600"/>
            <a:ext cx="973136" cy="639422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123F7DFA-9AE4-2923-A79B-85A2326DFDC7}"/>
              </a:ext>
            </a:extLst>
          </p:cNvPr>
          <p:cNvSpPr/>
          <p:nvPr/>
        </p:nvSpPr>
        <p:spPr>
          <a:xfrm rot="5400000">
            <a:off x="9568422" y="1043292"/>
            <a:ext cx="639420" cy="834044"/>
          </a:xfrm>
          <a:prstGeom prst="triangle">
            <a:avLst>
              <a:gd name="adj" fmla="val 50001"/>
            </a:avLst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359E0D3-6D45-E534-B292-02D2A7943E32}"/>
              </a:ext>
            </a:extLst>
          </p:cNvPr>
          <p:cNvGrpSpPr/>
          <p:nvPr/>
        </p:nvGrpSpPr>
        <p:grpSpPr>
          <a:xfrm>
            <a:off x="8661081" y="1049160"/>
            <a:ext cx="36710" cy="822652"/>
            <a:chOff x="2496801" y="2034441"/>
            <a:chExt cx="36710" cy="822652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F305340-A7D4-FE11-26DB-035593F5EAE2}"/>
                </a:ext>
              </a:extLst>
            </p:cNvPr>
            <p:cNvSpPr/>
            <p:nvPr/>
          </p:nvSpPr>
          <p:spPr>
            <a:xfrm>
              <a:off x="2496935" y="2034441"/>
              <a:ext cx="36576" cy="91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B146563-F405-3C86-9FDA-9ED0416AAA72}"/>
                </a:ext>
              </a:extLst>
            </p:cNvPr>
            <p:cNvSpPr/>
            <p:nvPr/>
          </p:nvSpPr>
          <p:spPr>
            <a:xfrm>
              <a:off x="2496801" y="2756509"/>
              <a:ext cx="36576" cy="100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BC19B4BE-8650-EBB1-8EEA-A8489802141F}"/>
              </a:ext>
            </a:extLst>
          </p:cNvPr>
          <p:cNvSpPr/>
          <p:nvPr/>
        </p:nvSpPr>
        <p:spPr>
          <a:xfrm>
            <a:off x="9400820" y="1049474"/>
            <a:ext cx="154152" cy="82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5D9D866-CA25-A5CA-502B-636706491917}"/>
              </a:ext>
            </a:extLst>
          </p:cNvPr>
          <p:cNvCxnSpPr>
            <a:cxnSpLocks/>
          </p:cNvCxnSpPr>
          <p:nvPr/>
        </p:nvCxnSpPr>
        <p:spPr>
          <a:xfrm>
            <a:off x="10301812" y="1297284"/>
            <a:ext cx="0" cy="326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E6C8B6E-43EC-48B4-F7A0-0711C8513EFF}"/>
              </a:ext>
            </a:extLst>
          </p:cNvPr>
          <p:cNvSpPr/>
          <p:nvPr/>
        </p:nvSpPr>
        <p:spPr>
          <a:xfrm>
            <a:off x="10308163" y="1379704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8154D6C-BC2D-7950-0D43-6188F62A4E40}"/>
              </a:ext>
            </a:extLst>
          </p:cNvPr>
          <p:cNvCxnSpPr>
            <a:cxnSpLocks/>
          </p:cNvCxnSpPr>
          <p:nvPr/>
        </p:nvCxnSpPr>
        <p:spPr>
          <a:xfrm>
            <a:off x="10335954" y="1297284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74E997A-3126-DE0E-2C62-3DCB9AF423D3}"/>
              </a:ext>
            </a:extLst>
          </p:cNvPr>
          <p:cNvSpPr txBox="1"/>
          <p:nvPr/>
        </p:nvSpPr>
        <p:spPr>
          <a:xfrm>
            <a:off x="1009148" y="1913103"/>
            <a:ext cx="69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display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648E4B5-0F9E-7CF1-EA1E-A86BEE55084A}"/>
              </a:ext>
            </a:extLst>
          </p:cNvPr>
          <p:cNvSpPr txBox="1"/>
          <p:nvPr/>
        </p:nvSpPr>
        <p:spPr>
          <a:xfrm>
            <a:off x="1884450" y="1913103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lens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8B0ABD1-3F32-9337-751B-B8EDF74EBC3B}"/>
              </a:ext>
            </a:extLst>
          </p:cNvPr>
          <p:cNvSpPr txBox="1"/>
          <p:nvPr/>
        </p:nvSpPr>
        <p:spPr>
          <a:xfrm>
            <a:off x="2574474" y="1913103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sensor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ACD9B6-6F71-CBFE-5D89-18B19AA71E63}"/>
              </a:ext>
            </a:extLst>
          </p:cNvPr>
          <p:cNvSpPr txBox="1"/>
          <p:nvPr/>
        </p:nvSpPr>
        <p:spPr>
          <a:xfrm rot="16200000">
            <a:off x="420695" y="1334055"/>
            <a:ext cx="6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setup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D4BE18F-1729-050A-3028-ADD0A9D32ECE}"/>
              </a:ext>
            </a:extLst>
          </p:cNvPr>
          <p:cNvSpPr txBox="1"/>
          <p:nvPr/>
        </p:nvSpPr>
        <p:spPr>
          <a:xfrm rot="16200000">
            <a:off x="467599" y="2745627"/>
            <a:ext cx="55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PSFs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C598FB0-2507-343C-D4CD-FB923D9C618F}"/>
              </a:ext>
            </a:extLst>
          </p:cNvPr>
          <p:cNvSpPr txBox="1"/>
          <p:nvPr/>
        </p:nvSpPr>
        <p:spPr>
          <a:xfrm rot="16200000">
            <a:off x="280945" y="4569820"/>
            <a:ext cx="929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captured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7570E20-DC2A-047E-7AD8-2F7D5E107600}"/>
              </a:ext>
            </a:extLst>
          </p:cNvPr>
          <p:cNvSpPr txBox="1"/>
          <p:nvPr/>
        </p:nvSpPr>
        <p:spPr>
          <a:xfrm>
            <a:off x="985520" y="5888735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(a) TOLED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5A69A8B-FA36-3CB1-3944-961955546FB3}"/>
              </a:ext>
            </a:extLst>
          </p:cNvPr>
          <p:cNvSpPr txBox="1"/>
          <p:nvPr/>
        </p:nvSpPr>
        <p:spPr>
          <a:xfrm>
            <a:off x="3461983" y="5888735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(b) TOLED + MLA 2x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EF70B27-71F5-5AEA-BA88-7CC54F73EE57}"/>
              </a:ext>
            </a:extLst>
          </p:cNvPr>
          <p:cNvSpPr txBox="1"/>
          <p:nvPr/>
        </p:nvSpPr>
        <p:spPr>
          <a:xfrm>
            <a:off x="5905894" y="5888735"/>
            <a:ext cx="227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(c) TOLED + MLA 4x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12C2D73-4D90-8DB2-4B1B-C58B517F35C3}"/>
              </a:ext>
            </a:extLst>
          </p:cNvPr>
          <p:cNvSpPr txBox="1"/>
          <p:nvPr/>
        </p:nvSpPr>
        <p:spPr>
          <a:xfrm>
            <a:off x="8327144" y="5888735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(d) Conventional Camera</a:t>
            </a:r>
          </a:p>
        </p:txBody>
      </p:sp>
    </p:spTree>
    <p:extLst>
      <p:ext uri="{BB962C8B-B14F-4D97-AF65-F5344CB8AC3E}">
        <p14:creationId xmlns:p14="http://schemas.microsoft.com/office/powerpoint/2010/main" val="288498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8F13F77-9FAE-B295-2D2A-700C1C175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8" t="23424" r="23505" b="24036"/>
          <a:stretch/>
        </p:blipFill>
        <p:spPr>
          <a:xfrm>
            <a:off x="2565168" y="1433903"/>
            <a:ext cx="2743200" cy="1440786"/>
          </a:xfrm>
          <a:prstGeom prst="rect">
            <a:avLst/>
          </a:prstGeom>
        </p:spPr>
      </p:pic>
      <p:pic>
        <p:nvPicPr>
          <p:cNvPr id="20" name="Picture 19" descr="A picture containing blur&#10;&#10;Description automatically generated">
            <a:extLst>
              <a:ext uri="{FF2B5EF4-FFF2-40B4-BE49-F238E27FC236}">
                <a16:creationId xmlns:a16="http://schemas.microsoft.com/office/drawing/2014/main" id="{64606DBD-C0D7-FC6A-1EFF-BDCB4E96A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7" r="23505"/>
          <a:stretch/>
        </p:blipFill>
        <p:spPr>
          <a:xfrm>
            <a:off x="5327926" y="1433622"/>
            <a:ext cx="2743200" cy="1442458"/>
          </a:xfrm>
          <a:prstGeom prst="rect">
            <a:avLst/>
          </a:prstGeom>
        </p:spPr>
      </p:pic>
      <p:pic>
        <p:nvPicPr>
          <p:cNvPr id="10" name="Picture 9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3469821D-169B-F6E8-D6B7-45316BD5B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56" r="24686"/>
          <a:stretch/>
        </p:blipFill>
        <p:spPr>
          <a:xfrm>
            <a:off x="5327926" y="2892732"/>
            <a:ext cx="2743200" cy="1442458"/>
          </a:xfrm>
          <a:prstGeom prst="rect">
            <a:avLst/>
          </a:prstGeom>
        </p:spPr>
      </p:pic>
      <p:pic>
        <p:nvPicPr>
          <p:cNvPr id="11" name="Picture 10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0D4D92FF-01F0-2FEE-D781-85FA893B1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55" t="23731" r="24686" b="23731"/>
          <a:stretch/>
        </p:blipFill>
        <p:spPr>
          <a:xfrm>
            <a:off x="2565168" y="2892732"/>
            <a:ext cx="2743200" cy="1442458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3A1B2D-8BDD-33AE-D578-517E3E6EAF40}"/>
              </a:ext>
            </a:extLst>
          </p:cNvPr>
          <p:cNvGrpSpPr/>
          <p:nvPr/>
        </p:nvGrpSpPr>
        <p:grpSpPr>
          <a:xfrm>
            <a:off x="3789368" y="-10406"/>
            <a:ext cx="1976893" cy="825828"/>
            <a:chOff x="928343" y="1927394"/>
            <a:chExt cx="1976893" cy="825828"/>
          </a:xfrm>
        </p:grpSpPr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7FD01498-3BD8-8017-F7C2-6CBDEC5DE485}"/>
                </a:ext>
              </a:extLst>
            </p:cNvPr>
            <p:cNvSpPr/>
            <p:nvPr/>
          </p:nvSpPr>
          <p:spPr>
            <a:xfrm rot="5400000">
              <a:off x="2134176" y="1883075"/>
              <a:ext cx="632123" cy="909996"/>
            </a:xfrm>
            <a:prstGeom prst="triangle">
              <a:avLst>
                <a:gd name="adj" fmla="val 50001"/>
              </a:avLst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C2E1855-5749-94AF-9DE5-C59CE2E4B7E0}"/>
                </a:ext>
              </a:extLst>
            </p:cNvPr>
            <p:cNvGrpSpPr/>
            <p:nvPr/>
          </p:nvGrpSpPr>
          <p:grpSpPr>
            <a:xfrm>
              <a:off x="1188701" y="1930570"/>
              <a:ext cx="71915" cy="822652"/>
              <a:chOff x="2496801" y="2034441"/>
              <a:chExt cx="71915" cy="82265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6B031D1-9148-505F-1D76-28D1725F0CE7}"/>
                  </a:ext>
                </a:extLst>
              </p:cNvPr>
              <p:cNvSpPr/>
              <p:nvPr/>
            </p:nvSpPr>
            <p:spPr>
              <a:xfrm>
                <a:off x="2498038" y="2133273"/>
                <a:ext cx="70678" cy="706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A77BB2D-316D-0984-5105-593BE72AAA76}"/>
                  </a:ext>
                </a:extLst>
              </p:cNvPr>
              <p:cNvSpPr/>
              <p:nvPr/>
            </p:nvSpPr>
            <p:spPr>
              <a:xfrm>
                <a:off x="2498038" y="2405994"/>
                <a:ext cx="70678" cy="706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8CAD989-0C05-6125-B796-4CBD517712D1}"/>
                  </a:ext>
                </a:extLst>
              </p:cNvPr>
              <p:cNvSpPr/>
              <p:nvPr/>
            </p:nvSpPr>
            <p:spPr>
              <a:xfrm>
                <a:off x="2498038" y="2682682"/>
                <a:ext cx="70678" cy="706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7BB10E3-076A-CA2F-1B86-E917ED2DB920}"/>
                  </a:ext>
                </a:extLst>
              </p:cNvPr>
              <p:cNvSpPr/>
              <p:nvPr/>
            </p:nvSpPr>
            <p:spPr>
              <a:xfrm>
                <a:off x="2496935" y="2034441"/>
                <a:ext cx="36576" cy="914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ED1E7C4-9402-B147-24AE-20021A705517}"/>
                  </a:ext>
                </a:extLst>
              </p:cNvPr>
              <p:cNvSpPr/>
              <p:nvPr/>
            </p:nvSpPr>
            <p:spPr>
              <a:xfrm>
                <a:off x="2496801" y="2756509"/>
                <a:ext cx="36576" cy="1005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CA8D981-615E-F4AA-25AD-84C64BBFB6E1}"/>
                </a:ext>
              </a:extLst>
            </p:cNvPr>
            <p:cNvSpPr/>
            <p:nvPr/>
          </p:nvSpPr>
          <p:spPr>
            <a:xfrm>
              <a:off x="928343" y="2026970"/>
              <a:ext cx="1072666" cy="77262"/>
            </a:xfrm>
            <a:prstGeom prst="rect">
              <a:avLst/>
            </a:prstGeom>
            <a:solidFill>
              <a:schemeClr val="accent4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79114E9-DD24-964F-E277-B376D30B6698}"/>
                </a:ext>
              </a:extLst>
            </p:cNvPr>
            <p:cNvSpPr/>
            <p:nvPr/>
          </p:nvSpPr>
          <p:spPr>
            <a:xfrm>
              <a:off x="1924950" y="1927394"/>
              <a:ext cx="154152" cy="82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70188-BE45-691C-8F0B-6BFCAFCC3CAB}"/>
                </a:ext>
              </a:extLst>
            </p:cNvPr>
            <p:cNvCxnSpPr>
              <a:cxnSpLocks/>
            </p:cNvCxnSpPr>
            <p:nvPr/>
          </p:nvCxnSpPr>
          <p:spPr>
            <a:xfrm>
              <a:off x="2825942" y="2171714"/>
              <a:ext cx="0" cy="3267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C61D77B-C9A7-925F-BB30-5A4F92A2EF06}"/>
              </a:ext>
            </a:extLst>
          </p:cNvPr>
          <p:cNvSpPr/>
          <p:nvPr/>
        </p:nvSpPr>
        <p:spPr>
          <a:xfrm>
            <a:off x="4046357" y="171222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275B863-F902-D4FA-D4E1-E55A4E26A595}"/>
              </a:ext>
            </a:extLst>
          </p:cNvPr>
          <p:cNvSpPr/>
          <p:nvPr/>
        </p:nvSpPr>
        <p:spPr>
          <a:xfrm>
            <a:off x="4046357" y="254176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C45BA00-E193-B57D-EBDA-019823970E72}"/>
              </a:ext>
            </a:extLst>
          </p:cNvPr>
          <p:cNvSpPr/>
          <p:nvPr/>
        </p:nvSpPr>
        <p:spPr>
          <a:xfrm>
            <a:off x="4046222" y="530632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2CBFB7C-74D2-269D-7FEB-E6AB2C5882CE}"/>
              </a:ext>
            </a:extLst>
          </p:cNvPr>
          <p:cNvSpPr/>
          <p:nvPr/>
        </p:nvSpPr>
        <p:spPr>
          <a:xfrm>
            <a:off x="4046222" y="424468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4F714FC-6EA8-BD4C-380B-1271E2F07B24}"/>
              </a:ext>
            </a:extLst>
          </p:cNvPr>
          <p:cNvSpPr/>
          <p:nvPr/>
        </p:nvSpPr>
        <p:spPr>
          <a:xfrm>
            <a:off x="3783600" y="349987"/>
            <a:ext cx="1002267" cy="8069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0857D0C-625C-C9D9-4B67-7892F5561289}"/>
              </a:ext>
            </a:extLst>
          </p:cNvPr>
          <p:cNvSpPr/>
          <p:nvPr/>
        </p:nvSpPr>
        <p:spPr>
          <a:xfrm>
            <a:off x="3785989" y="639072"/>
            <a:ext cx="1015564" cy="89032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D6EC6A6-D839-FB5E-D581-A664BA2E042B}"/>
              </a:ext>
            </a:extLst>
          </p:cNvPr>
          <p:cNvSpPr/>
          <p:nvPr/>
        </p:nvSpPr>
        <p:spPr>
          <a:xfrm>
            <a:off x="5762891" y="316334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5C470D5-5305-545D-3020-AFB42EA07901}"/>
              </a:ext>
            </a:extLst>
          </p:cNvPr>
          <p:cNvCxnSpPr>
            <a:cxnSpLocks/>
          </p:cNvCxnSpPr>
          <p:nvPr/>
        </p:nvCxnSpPr>
        <p:spPr>
          <a:xfrm>
            <a:off x="5721109" y="233914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C6013983-3388-686E-6FAB-1E9BA4E0927A}"/>
              </a:ext>
            </a:extLst>
          </p:cNvPr>
          <p:cNvSpPr txBox="1"/>
          <p:nvPr/>
        </p:nvSpPr>
        <p:spPr>
          <a:xfrm>
            <a:off x="3702112" y="844771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BAEF660-1E71-04EE-2FCB-15CDDD3C92C8}"/>
              </a:ext>
            </a:extLst>
          </p:cNvPr>
          <p:cNvSpPr txBox="1"/>
          <p:nvPr/>
        </p:nvSpPr>
        <p:spPr>
          <a:xfrm>
            <a:off x="4577414" y="844771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4F69C44-8282-5575-493B-31FEBE9AC6E2}"/>
              </a:ext>
            </a:extLst>
          </p:cNvPr>
          <p:cNvSpPr txBox="1"/>
          <p:nvPr/>
        </p:nvSpPr>
        <p:spPr>
          <a:xfrm>
            <a:off x="5267438" y="844771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09A112A-D2C5-F1B4-2464-302C23F02172}"/>
              </a:ext>
            </a:extLst>
          </p:cNvPr>
          <p:cNvSpPr/>
          <p:nvPr/>
        </p:nvSpPr>
        <p:spPr>
          <a:xfrm>
            <a:off x="6504887" y="-7384"/>
            <a:ext cx="696462" cy="82391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Triangle 159">
            <a:extLst>
              <a:ext uri="{FF2B5EF4-FFF2-40B4-BE49-F238E27FC236}">
                <a16:creationId xmlns:a16="http://schemas.microsoft.com/office/drawing/2014/main" id="{44491239-D7D2-2F01-0E03-C0867EC68D05}"/>
              </a:ext>
            </a:extLst>
          </p:cNvPr>
          <p:cNvSpPr/>
          <p:nvPr/>
        </p:nvSpPr>
        <p:spPr>
          <a:xfrm rot="5400000">
            <a:off x="6206702" y="628365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riangle 160">
            <a:extLst>
              <a:ext uri="{FF2B5EF4-FFF2-40B4-BE49-F238E27FC236}">
                <a16:creationId xmlns:a16="http://schemas.microsoft.com/office/drawing/2014/main" id="{1846F61F-6CFE-0FF6-C7CC-E70B1B3B7D08}"/>
              </a:ext>
            </a:extLst>
          </p:cNvPr>
          <p:cNvSpPr/>
          <p:nvPr/>
        </p:nvSpPr>
        <p:spPr>
          <a:xfrm rot="5400000">
            <a:off x="6206702" y="349864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Triangle 161">
            <a:extLst>
              <a:ext uri="{FF2B5EF4-FFF2-40B4-BE49-F238E27FC236}">
                <a16:creationId xmlns:a16="http://schemas.microsoft.com/office/drawing/2014/main" id="{336FEF3D-BD9A-DA2E-0BD3-CC934B7FC6E9}"/>
              </a:ext>
            </a:extLst>
          </p:cNvPr>
          <p:cNvSpPr/>
          <p:nvPr/>
        </p:nvSpPr>
        <p:spPr>
          <a:xfrm rot="5400000">
            <a:off x="6206702" y="76150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riangle 162">
            <a:extLst>
              <a:ext uri="{FF2B5EF4-FFF2-40B4-BE49-F238E27FC236}">
                <a16:creationId xmlns:a16="http://schemas.microsoft.com/office/drawing/2014/main" id="{60751A7C-2821-7F74-1A1F-4BF6AAA060CD}"/>
              </a:ext>
            </a:extLst>
          </p:cNvPr>
          <p:cNvSpPr/>
          <p:nvPr/>
        </p:nvSpPr>
        <p:spPr>
          <a:xfrm rot="5400000">
            <a:off x="7191817" y="-10416"/>
            <a:ext cx="834023" cy="834044"/>
          </a:xfrm>
          <a:prstGeom prst="triangle">
            <a:avLst>
              <a:gd name="adj" fmla="val 50001"/>
            </a:avLst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386A928-E83B-3840-3A80-CF4C4B670420}"/>
              </a:ext>
            </a:extLst>
          </p:cNvPr>
          <p:cNvGrpSpPr/>
          <p:nvPr/>
        </p:nvGrpSpPr>
        <p:grpSpPr>
          <a:xfrm>
            <a:off x="6381778" y="-6017"/>
            <a:ext cx="36710" cy="822652"/>
            <a:chOff x="2496801" y="2034441"/>
            <a:chExt cx="36710" cy="822652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B465DF4-AD87-7569-5C02-6421B7B577CC}"/>
                </a:ext>
              </a:extLst>
            </p:cNvPr>
            <p:cNvSpPr/>
            <p:nvPr/>
          </p:nvSpPr>
          <p:spPr>
            <a:xfrm>
              <a:off x="2496935" y="2034441"/>
              <a:ext cx="36576" cy="91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275E344-54A4-4439-323C-1276BFB396D9}"/>
                </a:ext>
              </a:extLst>
            </p:cNvPr>
            <p:cNvSpPr/>
            <p:nvPr/>
          </p:nvSpPr>
          <p:spPr>
            <a:xfrm>
              <a:off x="2496801" y="2756509"/>
              <a:ext cx="36576" cy="100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7" name="Oval 166">
            <a:extLst>
              <a:ext uri="{FF2B5EF4-FFF2-40B4-BE49-F238E27FC236}">
                <a16:creationId xmlns:a16="http://schemas.microsoft.com/office/drawing/2014/main" id="{DD30C671-80CF-5CE0-D878-B553871FA9D8}"/>
              </a:ext>
            </a:extLst>
          </p:cNvPr>
          <p:cNvSpPr/>
          <p:nvPr/>
        </p:nvSpPr>
        <p:spPr>
          <a:xfrm>
            <a:off x="7121517" y="-5703"/>
            <a:ext cx="154152" cy="82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607151A-42DB-2FC0-9D23-D9D309747023}"/>
              </a:ext>
            </a:extLst>
          </p:cNvPr>
          <p:cNvCxnSpPr>
            <a:cxnSpLocks/>
          </p:cNvCxnSpPr>
          <p:nvPr/>
        </p:nvCxnSpPr>
        <p:spPr>
          <a:xfrm>
            <a:off x="8022509" y="242107"/>
            <a:ext cx="0" cy="326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40EF969F-6DF9-75EC-070D-9F2D001016E9}"/>
              </a:ext>
            </a:extLst>
          </p:cNvPr>
          <p:cNvSpPr/>
          <p:nvPr/>
        </p:nvSpPr>
        <p:spPr>
          <a:xfrm>
            <a:off x="6378409" y="172435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D24E0A2-B0B8-25AD-D2B6-C70131D46E42}"/>
              </a:ext>
            </a:extLst>
          </p:cNvPr>
          <p:cNvSpPr/>
          <p:nvPr/>
        </p:nvSpPr>
        <p:spPr>
          <a:xfrm>
            <a:off x="6378409" y="255389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AB78FBF-8AFB-3E9E-EA35-9400AD4C2938}"/>
              </a:ext>
            </a:extLst>
          </p:cNvPr>
          <p:cNvSpPr/>
          <p:nvPr/>
        </p:nvSpPr>
        <p:spPr>
          <a:xfrm>
            <a:off x="6378274" y="531845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7D6A508-BF51-2AD9-725F-AB247132AF57}"/>
              </a:ext>
            </a:extLst>
          </p:cNvPr>
          <p:cNvSpPr/>
          <p:nvPr/>
        </p:nvSpPr>
        <p:spPr>
          <a:xfrm>
            <a:off x="6378274" y="425681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481CC56-9EE4-75FC-9739-0962EFC2C40E}"/>
              </a:ext>
            </a:extLst>
          </p:cNvPr>
          <p:cNvSpPr/>
          <p:nvPr/>
        </p:nvSpPr>
        <p:spPr>
          <a:xfrm>
            <a:off x="6108673" y="-5703"/>
            <a:ext cx="178030" cy="82391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49C006A-C495-8040-653E-34B237E34A60}"/>
              </a:ext>
            </a:extLst>
          </p:cNvPr>
          <p:cNvSpPr/>
          <p:nvPr/>
        </p:nvSpPr>
        <p:spPr>
          <a:xfrm>
            <a:off x="8028860" y="324527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264E1A2C-0D22-AC1C-B74C-21778A869BEE}"/>
              </a:ext>
            </a:extLst>
          </p:cNvPr>
          <p:cNvCxnSpPr>
            <a:cxnSpLocks/>
          </p:cNvCxnSpPr>
          <p:nvPr/>
        </p:nvCxnSpPr>
        <p:spPr>
          <a:xfrm>
            <a:off x="8056651" y="242107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riangle 185">
            <a:extLst>
              <a:ext uri="{FF2B5EF4-FFF2-40B4-BE49-F238E27FC236}">
                <a16:creationId xmlns:a16="http://schemas.microsoft.com/office/drawing/2014/main" id="{B790047A-3819-FFE3-9667-56863B393C05}"/>
              </a:ext>
            </a:extLst>
          </p:cNvPr>
          <p:cNvSpPr/>
          <p:nvPr/>
        </p:nvSpPr>
        <p:spPr>
          <a:xfrm rot="5400000" flipH="1" flipV="1">
            <a:off x="6311433" y="625753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riangle 186">
            <a:extLst>
              <a:ext uri="{FF2B5EF4-FFF2-40B4-BE49-F238E27FC236}">
                <a16:creationId xmlns:a16="http://schemas.microsoft.com/office/drawing/2014/main" id="{7A7CFB80-1D7B-5667-544A-FDCC26E0E3A7}"/>
              </a:ext>
            </a:extLst>
          </p:cNvPr>
          <p:cNvSpPr/>
          <p:nvPr/>
        </p:nvSpPr>
        <p:spPr>
          <a:xfrm rot="5400000" flipH="1" flipV="1">
            <a:off x="6311433" y="347252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riangle 187">
            <a:extLst>
              <a:ext uri="{FF2B5EF4-FFF2-40B4-BE49-F238E27FC236}">
                <a16:creationId xmlns:a16="http://schemas.microsoft.com/office/drawing/2014/main" id="{548C97A4-0225-33F1-3611-59CDCEC3FBE7}"/>
              </a:ext>
            </a:extLst>
          </p:cNvPr>
          <p:cNvSpPr/>
          <p:nvPr/>
        </p:nvSpPr>
        <p:spPr>
          <a:xfrm rot="16200000" flipH="1">
            <a:off x="6311433" y="73538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A33B9280-DC26-625C-34CF-DCC0D2F0BC69}"/>
              </a:ext>
            </a:extLst>
          </p:cNvPr>
          <p:cNvSpPr/>
          <p:nvPr/>
        </p:nvSpPr>
        <p:spPr>
          <a:xfrm>
            <a:off x="6266357" y="-1008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2C19A55-CA6C-F645-5BD6-7E3F1E38D0FE}"/>
              </a:ext>
            </a:extLst>
          </p:cNvPr>
          <p:cNvSpPr/>
          <p:nvPr/>
        </p:nvSpPr>
        <p:spPr>
          <a:xfrm>
            <a:off x="6266357" y="267665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4738086-6741-B072-3F0B-26FFC1D6F9D6}"/>
              </a:ext>
            </a:extLst>
          </p:cNvPr>
          <p:cNvSpPr/>
          <p:nvPr/>
        </p:nvSpPr>
        <p:spPr>
          <a:xfrm>
            <a:off x="6266357" y="541810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6EB00936-4356-8E0C-0468-77942D397EB3}"/>
              </a:ext>
            </a:extLst>
          </p:cNvPr>
          <p:cNvSpPr/>
          <p:nvPr/>
        </p:nvSpPr>
        <p:spPr>
          <a:xfrm>
            <a:off x="6480722" y="-2012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F778581-A812-7359-66E7-A64ADF2DC236}"/>
              </a:ext>
            </a:extLst>
          </p:cNvPr>
          <p:cNvSpPr/>
          <p:nvPr/>
        </p:nvSpPr>
        <p:spPr>
          <a:xfrm>
            <a:off x="6480722" y="266661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3192FF1-0EF5-27F6-C4E9-B508931ED740}"/>
              </a:ext>
            </a:extLst>
          </p:cNvPr>
          <p:cNvSpPr/>
          <p:nvPr/>
        </p:nvSpPr>
        <p:spPr>
          <a:xfrm>
            <a:off x="6480722" y="540806"/>
            <a:ext cx="45719" cy="2743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67191B9-56B6-4B37-E6E6-F094567B5AEB}"/>
              </a:ext>
            </a:extLst>
          </p:cNvPr>
          <p:cNvSpPr txBox="1"/>
          <p:nvPr/>
        </p:nvSpPr>
        <p:spPr>
          <a:xfrm>
            <a:off x="2565168" y="5798992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TOLED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BDE0446-0D93-615F-3ECC-F68006D9DC50}"/>
              </a:ext>
            </a:extLst>
          </p:cNvPr>
          <p:cNvSpPr txBox="1"/>
          <p:nvPr/>
        </p:nvSpPr>
        <p:spPr>
          <a:xfrm>
            <a:off x="5327927" y="579569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TOLED + Phase Masks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85503-A4EF-84E8-029C-BCB205034444}"/>
              </a:ext>
            </a:extLst>
          </p:cNvPr>
          <p:cNvSpPr txBox="1"/>
          <p:nvPr/>
        </p:nvSpPr>
        <p:spPr>
          <a:xfrm>
            <a:off x="2590837" y="1475927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F3241-0ED2-A049-05D9-28E5430891A7}"/>
              </a:ext>
            </a:extLst>
          </p:cNvPr>
          <p:cNvSpPr txBox="1"/>
          <p:nvPr/>
        </p:nvSpPr>
        <p:spPr>
          <a:xfrm>
            <a:off x="2590837" y="2912654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 restored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791A0-5AC2-9B59-4ACF-424C8EFDA9C6}"/>
              </a:ext>
            </a:extLst>
          </p:cNvPr>
          <p:cNvSpPr txBox="1"/>
          <p:nvPr/>
        </p:nvSpPr>
        <p:spPr>
          <a:xfrm>
            <a:off x="4016375" y="2912654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25.09 / 0.8354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92E57-0B20-FAA5-11E7-360783A16BA3}"/>
              </a:ext>
            </a:extLst>
          </p:cNvPr>
          <p:cNvSpPr txBox="1"/>
          <p:nvPr/>
        </p:nvSpPr>
        <p:spPr>
          <a:xfrm>
            <a:off x="6685416" y="2912654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32.19</a:t>
            </a:r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0.9306</a:t>
            </a:r>
          </a:p>
        </p:txBody>
      </p:sp>
      <p:pic>
        <p:nvPicPr>
          <p:cNvPr id="6" name="Picture 5" descr="A picture containing person, clothing, headdress, hat&#10;&#10;Description automatically generated">
            <a:extLst>
              <a:ext uri="{FF2B5EF4-FFF2-40B4-BE49-F238E27FC236}">
                <a16:creationId xmlns:a16="http://schemas.microsoft.com/office/drawing/2014/main" id="{415746BA-9D91-F49C-3E78-EC2A8BCFC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55" r="24686"/>
          <a:stretch/>
        </p:blipFill>
        <p:spPr>
          <a:xfrm>
            <a:off x="5327926" y="4353233"/>
            <a:ext cx="2743200" cy="1442458"/>
          </a:xfrm>
          <a:prstGeom prst="rect">
            <a:avLst/>
          </a:prstGeom>
        </p:spPr>
      </p:pic>
      <p:pic>
        <p:nvPicPr>
          <p:cNvPr id="9" name="Picture 8" descr="A person with her hand on her face&#10;&#10;Description automatically generated with medium confidence">
            <a:extLst>
              <a:ext uri="{FF2B5EF4-FFF2-40B4-BE49-F238E27FC236}">
                <a16:creationId xmlns:a16="http://schemas.microsoft.com/office/drawing/2014/main" id="{938DD2FB-37D6-0501-7F2A-5B84B00DE6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355" r="24686"/>
          <a:stretch/>
        </p:blipFill>
        <p:spPr>
          <a:xfrm>
            <a:off x="2565168" y="4353233"/>
            <a:ext cx="2743200" cy="14424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6B1B65-AAA2-0A32-DFE8-50555B0E63CD}"/>
              </a:ext>
            </a:extLst>
          </p:cNvPr>
          <p:cNvSpPr txBox="1"/>
          <p:nvPr/>
        </p:nvSpPr>
        <p:spPr>
          <a:xfrm>
            <a:off x="4016375" y="4377139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27.46 / 0.9398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43BDD2-2379-14E9-9C0D-B54D6B43B9FC}"/>
              </a:ext>
            </a:extLst>
          </p:cNvPr>
          <p:cNvSpPr txBox="1"/>
          <p:nvPr/>
        </p:nvSpPr>
        <p:spPr>
          <a:xfrm>
            <a:off x="6685416" y="4377139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31.48 / </a:t>
            </a:r>
            <a:r>
              <a:rPr lang="en-US" sz="1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0.9447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D9E9D-78CD-680F-4A77-EB050160246A}"/>
              </a:ext>
            </a:extLst>
          </p:cNvPr>
          <p:cNvSpPr txBox="1"/>
          <p:nvPr/>
        </p:nvSpPr>
        <p:spPr>
          <a:xfrm>
            <a:off x="2590837" y="4377139"/>
            <a:ext cx="1405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SOTA restored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64972-BA6B-A588-4116-158E87074773}"/>
              </a:ext>
            </a:extLst>
          </p:cNvPr>
          <p:cNvSpPr txBox="1"/>
          <p:nvPr/>
        </p:nvSpPr>
        <p:spPr>
          <a:xfrm>
            <a:off x="6081265" y="85278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masks</a:t>
            </a:r>
          </a:p>
        </p:txBody>
      </p:sp>
      <p:pic>
        <p:nvPicPr>
          <p:cNvPr id="38" name="Picture 37" descr="Background pattern&#10;&#10;Description automatically generated">
            <a:extLst>
              <a:ext uri="{FF2B5EF4-FFF2-40B4-BE49-F238E27FC236}">
                <a16:creationId xmlns:a16="http://schemas.microsoft.com/office/drawing/2014/main" id="{A17A8942-96B5-D052-3991-F38EE0078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578058" y="30347"/>
            <a:ext cx="793655" cy="7936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5BF5DE-4B99-9A12-4B07-20D679677A8B}"/>
              </a:ext>
            </a:extLst>
          </p:cNvPr>
          <p:cNvSpPr txBox="1"/>
          <p:nvPr/>
        </p:nvSpPr>
        <p:spPr>
          <a:xfrm>
            <a:off x="2561226" y="859991"/>
            <a:ext cx="851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TOLED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B0E12-F510-089E-7E5E-4595DD49100D}"/>
              </a:ext>
            </a:extLst>
          </p:cNvPr>
          <p:cNvSpPr txBox="1"/>
          <p:nvPr/>
        </p:nvSpPr>
        <p:spPr>
          <a:xfrm>
            <a:off x="3980961" y="1106212"/>
            <a:ext cx="1781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922A4-6C42-3FB2-3508-878F98330255}"/>
              </a:ext>
            </a:extLst>
          </p:cNvPr>
          <p:cNvSpPr txBox="1"/>
          <p:nvPr/>
        </p:nvSpPr>
        <p:spPr>
          <a:xfrm>
            <a:off x="6331624" y="1106212"/>
            <a:ext cx="17395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6252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E556025B-22BB-B792-578E-4278CD479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1" t="23731" r="23999" b="23731"/>
          <a:stretch/>
        </p:blipFill>
        <p:spPr>
          <a:xfrm>
            <a:off x="3479060" y="3752008"/>
            <a:ext cx="2276856" cy="1196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C28F7D-0871-DD1A-8978-9E9097BBD136}"/>
              </a:ext>
            </a:extLst>
          </p:cNvPr>
          <p:cNvSpPr/>
          <p:nvPr/>
        </p:nvSpPr>
        <p:spPr>
          <a:xfrm>
            <a:off x="1223854" y="3944381"/>
            <a:ext cx="1049333" cy="639422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08E960C3-130A-2E91-F953-047E9E1C32E7}"/>
              </a:ext>
            </a:extLst>
          </p:cNvPr>
          <p:cNvSpPr/>
          <p:nvPr/>
        </p:nvSpPr>
        <p:spPr>
          <a:xfrm rot="5400000">
            <a:off x="2401300" y="3847073"/>
            <a:ext cx="639420" cy="834044"/>
          </a:xfrm>
          <a:prstGeom prst="triangle">
            <a:avLst>
              <a:gd name="adj" fmla="val 50001"/>
            </a:avLst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EBBB4-3ADE-F876-F489-17798E1160D4}"/>
              </a:ext>
            </a:extLst>
          </p:cNvPr>
          <p:cNvGrpSpPr/>
          <p:nvPr/>
        </p:nvGrpSpPr>
        <p:grpSpPr>
          <a:xfrm>
            <a:off x="1502926" y="3852941"/>
            <a:ext cx="36710" cy="822652"/>
            <a:chOff x="2496801" y="2034441"/>
            <a:chExt cx="36710" cy="8226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6B6C4-A976-E0F8-6344-95EDF3BB57E4}"/>
                </a:ext>
              </a:extLst>
            </p:cNvPr>
            <p:cNvSpPr/>
            <p:nvPr/>
          </p:nvSpPr>
          <p:spPr>
            <a:xfrm>
              <a:off x="2496935" y="2034441"/>
              <a:ext cx="36576" cy="91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2EA0F0-58CA-4601-4504-5042C2F76457}"/>
                </a:ext>
              </a:extLst>
            </p:cNvPr>
            <p:cNvSpPr/>
            <p:nvPr/>
          </p:nvSpPr>
          <p:spPr>
            <a:xfrm>
              <a:off x="2496801" y="2756509"/>
              <a:ext cx="36576" cy="100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98452E8D-BD0F-89C1-0A01-14136599AF3B}"/>
              </a:ext>
            </a:extLst>
          </p:cNvPr>
          <p:cNvSpPr/>
          <p:nvPr/>
        </p:nvSpPr>
        <p:spPr>
          <a:xfrm>
            <a:off x="2233698" y="3853255"/>
            <a:ext cx="154152" cy="823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044DFB-61CD-4CD5-8689-93C67340D754}"/>
              </a:ext>
            </a:extLst>
          </p:cNvPr>
          <p:cNvCxnSpPr>
            <a:cxnSpLocks/>
          </p:cNvCxnSpPr>
          <p:nvPr/>
        </p:nvCxnSpPr>
        <p:spPr>
          <a:xfrm>
            <a:off x="3134693" y="4101065"/>
            <a:ext cx="0" cy="326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97396-CAD9-C599-14A3-413E1F091668}"/>
              </a:ext>
            </a:extLst>
          </p:cNvPr>
          <p:cNvSpPr/>
          <p:nvPr/>
        </p:nvSpPr>
        <p:spPr>
          <a:xfrm>
            <a:off x="3221726" y="4183485"/>
            <a:ext cx="157535" cy="1702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DC4AE6-A588-1F4D-D6B1-E9387A4F9FFE}"/>
              </a:ext>
            </a:extLst>
          </p:cNvPr>
          <p:cNvCxnSpPr>
            <a:cxnSpLocks/>
          </p:cNvCxnSpPr>
          <p:nvPr/>
        </p:nvCxnSpPr>
        <p:spPr>
          <a:xfrm>
            <a:off x="3168832" y="4101065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57FE9E-4574-65E2-5BCC-C8076CB0367C}"/>
              </a:ext>
            </a:extLst>
          </p:cNvPr>
          <p:cNvSpPr txBox="1"/>
          <p:nvPr/>
        </p:nvSpPr>
        <p:spPr>
          <a:xfrm>
            <a:off x="1103354" y="4679962"/>
            <a:ext cx="2000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Conventional Camera</a:t>
            </a:r>
          </a:p>
        </p:txBody>
      </p:sp>
    </p:spTree>
    <p:extLst>
      <p:ext uri="{BB962C8B-B14F-4D97-AF65-F5344CB8AC3E}">
        <p14:creationId xmlns:p14="http://schemas.microsoft.com/office/powerpoint/2010/main" val="148874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F74368F-A8E6-8697-7B64-1412F6C93E8E}"/>
              </a:ext>
            </a:extLst>
          </p:cNvPr>
          <p:cNvSpPr/>
          <p:nvPr/>
        </p:nvSpPr>
        <p:spPr>
          <a:xfrm>
            <a:off x="3506351" y="-10631"/>
            <a:ext cx="4160618" cy="2863654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4160618"/>
                      <a:gd name="connsiteY0" fmla="*/ 142278 h 2561729"/>
                      <a:gd name="connsiteX1" fmla="*/ 142278 w 4160618"/>
                      <a:gd name="connsiteY1" fmla="*/ 0 h 2561729"/>
                      <a:gd name="connsiteX2" fmla="*/ 788288 w 4160618"/>
                      <a:gd name="connsiteY2" fmla="*/ 0 h 2561729"/>
                      <a:gd name="connsiteX3" fmla="*/ 1511820 w 4160618"/>
                      <a:gd name="connsiteY3" fmla="*/ 0 h 2561729"/>
                      <a:gd name="connsiteX4" fmla="*/ 2235351 w 4160618"/>
                      <a:gd name="connsiteY4" fmla="*/ 0 h 2561729"/>
                      <a:gd name="connsiteX5" fmla="*/ 2803841 w 4160618"/>
                      <a:gd name="connsiteY5" fmla="*/ 0 h 2561729"/>
                      <a:gd name="connsiteX6" fmla="*/ 3333569 w 4160618"/>
                      <a:gd name="connsiteY6" fmla="*/ 0 h 2561729"/>
                      <a:gd name="connsiteX7" fmla="*/ 4018340 w 4160618"/>
                      <a:gd name="connsiteY7" fmla="*/ 0 h 2561729"/>
                      <a:gd name="connsiteX8" fmla="*/ 4160618 w 4160618"/>
                      <a:gd name="connsiteY8" fmla="*/ 142278 h 2561729"/>
                      <a:gd name="connsiteX9" fmla="*/ 4160618 w 4160618"/>
                      <a:gd name="connsiteY9" fmla="*/ 688800 h 2561729"/>
                      <a:gd name="connsiteX10" fmla="*/ 4160618 w 4160618"/>
                      <a:gd name="connsiteY10" fmla="*/ 1235321 h 2561729"/>
                      <a:gd name="connsiteX11" fmla="*/ 4160618 w 4160618"/>
                      <a:gd name="connsiteY11" fmla="*/ 1781843 h 2561729"/>
                      <a:gd name="connsiteX12" fmla="*/ 4160618 w 4160618"/>
                      <a:gd name="connsiteY12" fmla="*/ 2419451 h 2561729"/>
                      <a:gd name="connsiteX13" fmla="*/ 4018340 w 4160618"/>
                      <a:gd name="connsiteY13" fmla="*/ 2561729 h 2561729"/>
                      <a:gd name="connsiteX14" fmla="*/ 3449851 w 4160618"/>
                      <a:gd name="connsiteY14" fmla="*/ 2561729 h 2561729"/>
                      <a:gd name="connsiteX15" fmla="*/ 2726319 w 4160618"/>
                      <a:gd name="connsiteY15" fmla="*/ 2561729 h 2561729"/>
                      <a:gd name="connsiteX16" fmla="*/ 2041548 w 4160618"/>
                      <a:gd name="connsiteY16" fmla="*/ 2561729 h 2561729"/>
                      <a:gd name="connsiteX17" fmla="*/ 1395538 w 4160618"/>
                      <a:gd name="connsiteY17" fmla="*/ 2561729 h 2561729"/>
                      <a:gd name="connsiteX18" fmla="*/ 865810 w 4160618"/>
                      <a:gd name="connsiteY18" fmla="*/ 2561729 h 2561729"/>
                      <a:gd name="connsiteX19" fmla="*/ 142278 w 4160618"/>
                      <a:gd name="connsiteY19" fmla="*/ 2561729 h 2561729"/>
                      <a:gd name="connsiteX20" fmla="*/ 0 w 4160618"/>
                      <a:gd name="connsiteY20" fmla="*/ 2419451 h 2561729"/>
                      <a:gd name="connsiteX21" fmla="*/ 0 w 4160618"/>
                      <a:gd name="connsiteY21" fmla="*/ 1827386 h 2561729"/>
                      <a:gd name="connsiteX22" fmla="*/ 0 w 4160618"/>
                      <a:gd name="connsiteY22" fmla="*/ 1258093 h 2561729"/>
                      <a:gd name="connsiteX23" fmla="*/ 0 w 4160618"/>
                      <a:gd name="connsiteY23" fmla="*/ 666028 h 2561729"/>
                      <a:gd name="connsiteX24" fmla="*/ 0 w 4160618"/>
                      <a:gd name="connsiteY24" fmla="*/ 142278 h 2561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60618" h="2561729" extrusionOk="0">
                        <a:moveTo>
                          <a:pt x="0" y="142278"/>
                        </a:moveTo>
                        <a:cubicBezTo>
                          <a:pt x="-7570" y="76981"/>
                          <a:pt x="47385" y="-6737"/>
                          <a:pt x="142278" y="0"/>
                        </a:cubicBezTo>
                        <a:cubicBezTo>
                          <a:pt x="373179" y="-23426"/>
                          <a:pt x="514439" y="13162"/>
                          <a:pt x="788288" y="0"/>
                        </a:cubicBezTo>
                        <a:cubicBezTo>
                          <a:pt x="1062137" y="-13162"/>
                          <a:pt x="1364914" y="21075"/>
                          <a:pt x="1511820" y="0"/>
                        </a:cubicBezTo>
                        <a:cubicBezTo>
                          <a:pt x="1658726" y="-21075"/>
                          <a:pt x="2054800" y="32289"/>
                          <a:pt x="2235351" y="0"/>
                        </a:cubicBezTo>
                        <a:cubicBezTo>
                          <a:pt x="2415902" y="-32289"/>
                          <a:pt x="2656445" y="-21719"/>
                          <a:pt x="2803841" y="0"/>
                        </a:cubicBezTo>
                        <a:cubicBezTo>
                          <a:pt x="2951237" y="21719"/>
                          <a:pt x="3070949" y="-12430"/>
                          <a:pt x="3333569" y="0"/>
                        </a:cubicBezTo>
                        <a:cubicBezTo>
                          <a:pt x="3596189" y="12430"/>
                          <a:pt x="3809770" y="20174"/>
                          <a:pt x="4018340" y="0"/>
                        </a:cubicBezTo>
                        <a:cubicBezTo>
                          <a:pt x="4108152" y="1629"/>
                          <a:pt x="4157139" y="62112"/>
                          <a:pt x="4160618" y="142278"/>
                        </a:cubicBezTo>
                        <a:cubicBezTo>
                          <a:pt x="4160991" y="398122"/>
                          <a:pt x="4182839" y="425771"/>
                          <a:pt x="4160618" y="688800"/>
                        </a:cubicBezTo>
                        <a:cubicBezTo>
                          <a:pt x="4138397" y="951829"/>
                          <a:pt x="4180342" y="1000191"/>
                          <a:pt x="4160618" y="1235321"/>
                        </a:cubicBezTo>
                        <a:cubicBezTo>
                          <a:pt x="4140894" y="1470451"/>
                          <a:pt x="4169705" y="1625406"/>
                          <a:pt x="4160618" y="1781843"/>
                        </a:cubicBezTo>
                        <a:cubicBezTo>
                          <a:pt x="4151531" y="1938280"/>
                          <a:pt x="4162213" y="2139191"/>
                          <a:pt x="4160618" y="2419451"/>
                        </a:cubicBezTo>
                        <a:cubicBezTo>
                          <a:pt x="4178377" y="2493650"/>
                          <a:pt x="4091587" y="2573866"/>
                          <a:pt x="4018340" y="2561729"/>
                        </a:cubicBezTo>
                        <a:cubicBezTo>
                          <a:pt x="3880012" y="2541780"/>
                          <a:pt x="3616384" y="2543852"/>
                          <a:pt x="3449851" y="2561729"/>
                        </a:cubicBezTo>
                        <a:cubicBezTo>
                          <a:pt x="3283318" y="2579606"/>
                          <a:pt x="2922193" y="2558683"/>
                          <a:pt x="2726319" y="2561729"/>
                        </a:cubicBezTo>
                        <a:cubicBezTo>
                          <a:pt x="2530445" y="2564775"/>
                          <a:pt x="2202855" y="2538790"/>
                          <a:pt x="2041548" y="2561729"/>
                        </a:cubicBezTo>
                        <a:cubicBezTo>
                          <a:pt x="1880241" y="2584668"/>
                          <a:pt x="1626153" y="2552324"/>
                          <a:pt x="1395538" y="2561729"/>
                        </a:cubicBezTo>
                        <a:cubicBezTo>
                          <a:pt x="1164923" y="2571135"/>
                          <a:pt x="1119494" y="2585036"/>
                          <a:pt x="865810" y="2561729"/>
                        </a:cubicBezTo>
                        <a:cubicBezTo>
                          <a:pt x="612126" y="2538422"/>
                          <a:pt x="384692" y="2580494"/>
                          <a:pt x="142278" y="2561729"/>
                        </a:cubicBezTo>
                        <a:cubicBezTo>
                          <a:pt x="67123" y="2577937"/>
                          <a:pt x="-10651" y="2508713"/>
                          <a:pt x="0" y="2419451"/>
                        </a:cubicBezTo>
                        <a:cubicBezTo>
                          <a:pt x="15982" y="2153783"/>
                          <a:pt x="-10251" y="2120077"/>
                          <a:pt x="0" y="1827386"/>
                        </a:cubicBezTo>
                        <a:cubicBezTo>
                          <a:pt x="10251" y="1534696"/>
                          <a:pt x="-24523" y="1484116"/>
                          <a:pt x="0" y="1258093"/>
                        </a:cubicBezTo>
                        <a:cubicBezTo>
                          <a:pt x="24523" y="1032070"/>
                          <a:pt x="26019" y="808291"/>
                          <a:pt x="0" y="666028"/>
                        </a:cubicBezTo>
                        <a:cubicBezTo>
                          <a:pt x="-26019" y="523765"/>
                          <a:pt x="-243" y="395478"/>
                          <a:pt x="0" y="14227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05063C16-2817-9F36-3234-D05B741B4280}"/>
              </a:ext>
            </a:extLst>
          </p:cNvPr>
          <p:cNvSpPr/>
          <p:nvPr/>
        </p:nvSpPr>
        <p:spPr>
          <a:xfrm rot="5400000">
            <a:off x="4458961" y="291737"/>
            <a:ext cx="643894" cy="882956"/>
          </a:xfrm>
          <a:prstGeom prst="triangle">
            <a:avLst>
              <a:gd name="adj" fmla="val 50001"/>
            </a:avLst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02854-3685-6AEC-344A-FC9750BBB258}"/>
              </a:ext>
            </a:extLst>
          </p:cNvPr>
          <p:cNvSpPr/>
          <p:nvPr/>
        </p:nvSpPr>
        <p:spPr>
          <a:xfrm>
            <a:off x="3730554" y="410067"/>
            <a:ext cx="548640" cy="77262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221833-53DF-DD9C-2F36-8634F0CADD90}"/>
              </a:ext>
            </a:extLst>
          </p:cNvPr>
          <p:cNvSpPr/>
          <p:nvPr/>
        </p:nvSpPr>
        <p:spPr>
          <a:xfrm>
            <a:off x="4269140" y="316650"/>
            <a:ext cx="154152" cy="8239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534DAF-81ED-7582-64CC-FDD0F12030CB}"/>
              </a:ext>
            </a:extLst>
          </p:cNvPr>
          <p:cNvCxnSpPr>
            <a:cxnSpLocks/>
          </p:cNvCxnSpPr>
          <p:nvPr/>
        </p:nvCxnSpPr>
        <p:spPr>
          <a:xfrm>
            <a:off x="5170132" y="560970"/>
            <a:ext cx="0" cy="326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E2F39E-1490-B26D-01B7-6FD8B321B094}"/>
              </a:ext>
            </a:extLst>
          </p:cNvPr>
          <p:cNvSpPr/>
          <p:nvPr/>
        </p:nvSpPr>
        <p:spPr>
          <a:xfrm>
            <a:off x="3986721" y="498278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744158-D728-C9A6-2686-C2CDFFA6178A}"/>
              </a:ext>
            </a:extLst>
          </p:cNvPr>
          <p:cNvSpPr/>
          <p:nvPr/>
        </p:nvSpPr>
        <p:spPr>
          <a:xfrm>
            <a:off x="3986721" y="562760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4B9083-E239-E632-9876-B51712AA57FC}"/>
              </a:ext>
            </a:extLst>
          </p:cNvPr>
          <p:cNvSpPr/>
          <p:nvPr/>
        </p:nvSpPr>
        <p:spPr>
          <a:xfrm>
            <a:off x="3986586" y="857688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8E9D8B-D9AF-AA50-4142-67296147C0EE}"/>
              </a:ext>
            </a:extLst>
          </p:cNvPr>
          <p:cNvSpPr/>
          <p:nvPr/>
        </p:nvSpPr>
        <p:spPr>
          <a:xfrm>
            <a:off x="3986586" y="756142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80AB1-6E11-2C9D-0975-92965633DFD1}"/>
              </a:ext>
            </a:extLst>
          </p:cNvPr>
          <p:cNvSpPr/>
          <p:nvPr/>
        </p:nvSpPr>
        <p:spPr>
          <a:xfrm>
            <a:off x="3726353" y="966128"/>
            <a:ext cx="548640" cy="89032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27BD14-C0C6-940A-5713-5C89B26DD55A}"/>
              </a:ext>
            </a:extLst>
          </p:cNvPr>
          <p:cNvSpPr/>
          <p:nvPr/>
        </p:nvSpPr>
        <p:spPr>
          <a:xfrm>
            <a:off x="5246056" y="643390"/>
            <a:ext cx="157535" cy="17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D99108-51C8-BA2B-7EEF-94EFB80F3DFA}"/>
              </a:ext>
            </a:extLst>
          </p:cNvPr>
          <p:cNvCxnSpPr>
            <a:cxnSpLocks/>
          </p:cNvCxnSpPr>
          <p:nvPr/>
        </p:nvCxnSpPr>
        <p:spPr>
          <a:xfrm>
            <a:off x="5204274" y="560970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29F935F-6EAC-838E-3E02-C2901C59271B}"/>
              </a:ext>
            </a:extLst>
          </p:cNvPr>
          <p:cNvSpPr/>
          <p:nvPr/>
        </p:nvSpPr>
        <p:spPr>
          <a:xfrm>
            <a:off x="6442016" y="319672"/>
            <a:ext cx="242497" cy="82391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114499BE-7D41-46A5-391A-3E559B4562C1}"/>
              </a:ext>
            </a:extLst>
          </p:cNvPr>
          <p:cNvSpPr/>
          <p:nvPr/>
        </p:nvSpPr>
        <p:spPr>
          <a:xfrm rot="5400000">
            <a:off x="6147065" y="955421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D73895D6-DD45-FEDE-A5D7-0838E15F1349}"/>
              </a:ext>
            </a:extLst>
          </p:cNvPr>
          <p:cNvSpPr/>
          <p:nvPr/>
        </p:nvSpPr>
        <p:spPr>
          <a:xfrm rot="5400000">
            <a:off x="6147065" y="676920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9805469A-332C-7767-681D-90AC4B1BB1BC}"/>
              </a:ext>
            </a:extLst>
          </p:cNvPr>
          <p:cNvSpPr/>
          <p:nvPr/>
        </p:nvSpPr>
        <p:spPr>
          <a:xfrm rot="5400000">
            <a:off x="6147065" y="403206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23D1B3D8-22D0-765A-20AF-A1CBFBD8B2A2}"/>
              </a:ext>
            </a:extLst>
          </p:cNvPr>
          <p:cNvSpPr/>
          <p:nvPr/>
        </p:nvSpPr>
        <p:spPr>
          <a:xfrm rot="5400000">
            <a:off x="6674982" y="316640"/>
            <a:ext cx="834023" cy="834044"/>
          </a:xfrm>
          <a:prstGeom prst="triangle">
            <a:avLst>
              <a:gd name="adj" fmla="val 50001"/>
            </a:avLst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6E9BDD-1CD4-AA26-9937-00D92DEF1D76}"/>
              </a:ext>
            </a:extLst>
          </p:cNvPr>
          <p:cNvGrpSpPr/>
          <p:nvPr/>
        </p:nvGrpSpPr>
        <p:grpSpPr>
          <a:xfrm>
            <a:off x="6322141" y="321039"/>
            <a:ext cx="36710" cy="822652"/>
            <a:chOff x="2496801" y="2034441"/>
            <a:chExt cx="36710" cy="82265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1F8F32-BFCA-BF9A-1C99-D330362493EA}"/>
                </a:ext>
              </a:extLst>
            </p:cNvPr>
            <p:cNvSpPr/>
            <p:nvPr/>
          </p:nvSpPr>
          <p:spPr>
            <a:xfrm>
              <a:off x="2496935" y="2034441"/>
              <a:ext cx="36576" cy="914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BA7FEEC-FEA1-A6B7-C0FF-ACD44BFAC195}"/>
                </a:ext>
              </a:extLst>
            </p:cNvPr>
            <p:cNvSpPr/>
            <p:nvPr/>
          </p:nvSpPr>
          <p:spPr>
            <a:xfrm>
              <a:off x="2496801" y="2756509"/>
              <a:ext cx="36576" cy="100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C908961B-D512-C93E-B33F-E30CA0338312}"/>
              </a:ext>
            </a:extLst>
          </p:cNvPr>
          <p:cNvSpPr/>
          <p:nvPr/>
        </p:nvSpPr>
        <p:spPr>
          <a:xfrm>
            <a:off x="6604682" y="321353"/>
            <a:ext cx="154152" cy="8239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538C24-F58A-DD0A-3815-3509A943F245}"/>
              </a:ext>
            </a:extLst>
          </p:cNvPr>
          <p:cNvCxnSpPr>
            <a:cxnSpLocks/>
          </p:cNvCxnSpPr>
          <p:nvPr/>
        </p:nvCxnSpPr>
        <p:spPr>
          <a:xfrm>
            <a:off x="7505674" y="569163"/>
            <a:ext cx="0" cy="3267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D17F58A-4791-4836-7C9B-40F5C19C3844}"/>
              </a:ext>
            </a:extLst>
          </p:cNvPr>
          <p:cNvSpPr/>
          <p:nvPr/>
        </p:nvSpPr>
        <p:spPr>
          <a:xfrm>
            <a:off x="6318772" y="499491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AC979D-82F8-F99A-5307-78CFDB8426A5}"/>
              </a:ext>
            </a:extLst>
          </p:cNvPr>
          <p:cNvSpPr/>
          <p:nvPr/>
        </p:nvSpPr>
        <p:spPr>
          <a:xfrm>
            <a:off x="6318772" y="582445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CCB8A9-E835-5F57-FF08-09FAFBF91AC2}"/>
              </a:ext>
            </a:extLst>
          </p:cNvPr>
          <p:cNvSpPr/>
          <p:nvPr/>
        </p:nvSpPr>
        <p:spPr>
          <a:xfrm>
            <a:off x="6318637" y="858901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F74336-C2B2-5036-AD24-83E40A67FCA4}"/>
              </a:ext>
            </a:extLst>
          </p:cNvPr>
          <p:cNvSpPr/>
          <p:nvPr/>
        </p:nvSpPr>
        <p:spPr>
          <a:xfrm>
            <a:off x="6318637" y="752737"/>
            <a:ext cx="36576" cy="10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B896F2-C529-F6AF-4C1F-9565A8DD2B3C}"/>
              </a:ext>
            </a:extLst>
          </p:cNvPr>
          <p:cNvSpPr/>
          <p:nvPr/>
        </p:nvSpPr>
        <p:spPr>
          <a:xfrm>
            <a:off x="6049036" y="321353"/>
            <a:ext cx="178030" cy="82391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C560D3-7855-E156-408F-DE4E83075B59}"/>
              </a:ext>
            </a:extLst>
          </p:cNvPr>
          <p:cNvSpPr/>
          <p:nvPr/>
        </p:nvSpPr>
        <p:spPr>
          <a:xfrm>
            <a:off x="7512025" y="651583"/>
            <a:ext cx="157535" cy="170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FD26858-FBCB-26BF-4FDA-383F6CCDA963}"/>
              </a:ext>
            </a:extLst>
          </p:cNvPr>
          <p:cNvCxnSpPr>
            <a:cxnSpLocks/>
          </p:cNvCxnSpPr>
          <p:nvPr/>
        </p:nvCxnSpPr>
        <p:spPr>
          <a:xfrm>
            <a:off x="7539816" y="569163"/>
            <a:ext cx="0" cy="32679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>
            <a:extLst>
              <a:ext uri="{FF2B5EF4-FFF2-40B4-BE49-F238E27FC236}">
                <a16:creationId xmlns:a16="http://schemas.microsoft.com/office/drawing/2014/main" id="{2A240076-62DB-E37C-92FB-90CF1E08066E}"/>
              </a:ext>
            </a:extLst>
          </p:cNvPr>
          <p:cNvSpPr/>
          <p:nvPr/>
        </p:nvSpPr>
        <p:spPr>
          <a:xfrm rot="5400000" flipH="1" flipV="1">
            <a:off x="6251796" y="952809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833FC9CE-4D9B-E814-83E7-1C2C255F02A6}"/>
              </a:ext>
            </a:extLst>
          </p:cNvPr>
          <p:cNvSpPr/>
          <p:nvPr/>
        </p:nvSpPr>
        <p:spPr>
          <a:xfrm rot="5400000" flipH="1" flipV="1">
            <a:off x="6251796" y="674308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4D1BD3DA-93B3-718B-65C4-6B0725F02C02}"/>
              </a:ext>
            </a:extLst>
          </p:cNvPr>
          <p:cNvSpPr/>
          <p:nvPr/>
        </p:nvSpPr>
        <p:spPr>
          <a:xfrm rot="16200000" flipH="1">
            <a:off x="6251796" y="400594"/>
            <a:ext cx="274320" cy="106433"/>
          </a:xfrm>
          <a:prstGeom prst="triangl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046DF1-150B-5715-82CF-CF060415E70A}"/>
              </a:ext>
            </a:extLst>
          </p:cNvPr>
          <p:cNvSpPr/>
          <p:nvPr/>
        </p:nvSpPr>
        <p:spPr>
          <a:xfrm>
            <a:off x="6206720" y="326048"/>
            <a:ext cx="45719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C540F5A-C7C5-92FB-2B59-47FD8542E0DA}"/>
              </a:ext>
            </a:extLst>
          </p:cNvPr>
          <p:cNvSpPr/>
          <p:nvPr/>
        </p:nvSpPr>
        <p:spPr>
          <a:xfrm>
            <a:off x="6206720" y="594721"/>
            <a:ext cx="45719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E5B1E0F-0224-A76B-7C27-3AB2F5B41AA9}"/>
              </a:ext>
            </a:extLst>
          </p:cNvPr>
          <p:cNvSpPr/>
          <p:nvPr/>
        </p:nvSpPr>
        <p:spPr>
          <a:xfrm>
            <a:off x="6206720" y="868866"/>
            <a:ext cx="45719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D848AE1-9B81-7ED7-9E2F-632C017318C5}"/>
              </a:ext>
            </a:extLst>
          </p:cNvPr>
          <p:cNvSpPr/>
          <p:nvPr/>
        </p:nvSpPr>
        <p:spPr>
          <a:xfrm>
            <a:off x="6421085" y="325044"/>
            <a:ext cx="45719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B8672A2-0FCD-D9D3-E905-7AF6FE732DDE}"/>
              </a:ext>
            </a:extLst>
          </p:cNvPr>
          <p:cNvSpPr/>
          <p:nvPr/>
        </p:nvSpPr>
        <p:spPr>
          <a:xfrm>
            <a:off x="6421085" y="593717"/>
            <a:ext cx="45719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303C96B-06EE-BD14-63D3-07B18C0348F5}"/>
              </a:ext>
            </a:extLst>
          </p:cNvPr>
          <p:cNvSpPr/>
          <p:nvPr/>
        </p:nvSpPr>
        <p:spPr>
          <a:xfrm>
            <a:off x="6421085" y="867862"/>
            <a:ext cx="45719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 descr="A picture containing person, clothing, headdress, hat&#10;&#10;Description automatically generated">
            <a:extLst>
              <a:ext uri="{FF2B5EF4-FFF2-40B4-BE49-F238E27FC236}">
                <a16:creationId xmlns:a16="http://schemas.microsoft.com/office/drawing/2014/main" id="{B232D5E6-7539-24D3-AF2A-CBFB7808B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55" r="24686"/>
          <a:stretch/>
        </p:blipFill>
        <p:spPr>
          <a:xfrm>
            <a:off x="5591838" y="1421196"/>
            <a:ext cx="2077720" cy="1442458"/>
          </a:xfrm>
          <a:prstGeom prst="rect">
            <a:avLst/>
          </a:prstGeom>
        </p:spPr>
      </p:pic>
      <p:pic>
        <p:nvPicPr>
          <p:cNvPr id="61" name="Picture 60" descr="A person with her hand on her face&#10;&#10;Description automatically generated with medium confidence">
            <a:extLst>
              <a:ext uri="{FF2B5EF4-FFF2-40B4-BE49-F238E27FC236}">
                <a16:creationId xmlns:a16="http://schemas.microsoft.com/office/drawing/2014/main" id="{7B06324E-F7E4-735D-17BC-A5B4653CF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5" r="24686"/>
          <a:stretch/>
        </p:blipFill>
        <p:spPr>
          <a:xfrm>
            <a:off x="3508940" y="1421196"/>
            <a:ext cx="2077720" cy="14424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78457D8-CE80-9AF1-9F02-71BF2A343CBA}"/>
              </a:ext>
            </a:extLst>
          </p:cNvPr>
          <p:cNvSpPr txBox="1"/>
          <p:nvPr/>
        </p:nvSpPr>
        <p:spPr>
          <a:xfrm>
            <a:off x="3595779" y="1430369"/>
            <a:ext cx="174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wo./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FB5CDA-E1EC-C5DD-AABA-B5172160C40D}"/>
              </a:ext>
            </a:extLst>
          </p:cNvPr>
          <p:cNvSpPr txBox="1"/>
          <p:nvPr/>
        </p:nvSpPr>
        <p:spPr>
          <a:xfrm>
            <a:off x="5591838" y="1427068"/>
            <a:ext cx="207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w/ Phase Mask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418F4D-E62F-2A32-C66F-B4265F1D1B77}"/>
              </a:ext>
            </a:extLst>
          </p:cNvPr>
          <p:cNvSpPr/>
          <p:nvPr/>
        </p:nvSpPr>
        <p:spPr>
          <a:xfrm>
            <a:off x="3723964" y="677043"/>
            <a:ext cx="548640" cy="80696"/>
          </a:xfrm>
          <a:prstGeom prst="rect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6B672E9-6724-E315-7CD9-D6D8A28D0632}"/>
              </a:ext>
            </a:extLst>
          </p:cNvPr>
          <p:cNvSpPr/>
          <p:nvPr/>
        </p:nvSpPr>
        <p:spPr>
          <a:xfrm>
            <a:off x="3991205" y="1060943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A757C33-F0F7-B886-F264-0EC64B1B9DB9}"/>
              </a:ext>
            </a:extLst>
          </p:cNvPr>
          <p:cNvSpPr/>
          <p:nvPr/>
        </p:nvSpPr>
        <p:spPr>
          <a:xfrm>
            <a:off x="3991204" y="298941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BCE8D0B-2315-16F1-98B1-C4E52D469982}"/>
              </a:ext>
            </a:extLst>
          </p:cNvPr>
          <p:cNvSpPr/>
          <p:nvPr/>
        </p:nvSpPr>
        <p:spPr>
          <a:xfrm>
            <a:off x="6320052" y="515987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2DC5AD4-21E5-5722-2E0D-0F83BD6D9CA7}"/>
              </a:ext>
            </a:extLst>
          </p:cNvPr>
          <p:cNvSpPr/>
          <p:nvPr/>
        </p:nvSpPr>
        <p:spPr>
          <a:xfrm>
            <a:off x="6320052" y="580469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C4F34DC-344A-EDB0-1CCF-C0A3FEA13C90}"/>
              </a:ext>
            </a:extLst>
          </p:cNvPr>
          <p:cNvSpPr/>
          <p:nvPr/>
        </p:nvSpPr>
        <p:spPr>
          <a:xfrm>
            <a:off x="6319917" y="875397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E8721C-DE12-A63D-8A41-BA47E0AF4755}"/>
              </a:ext>
            </a:extLst>
          </p:cNvPr>
          <p:cNvSpPr/>
          <p:nvPr/>
        </p:nvSpPr>
        <p:spPr>
          <a:xfrm>
            <a:off x="6319917" y="773851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6695280-AD48-9A48-80FB-716C81349D4D}"/>
              </a:ext>
            </a:extLst>
          </p:cNvPr>
          <p:cNvSpPr/>
          <p:nvPr/>
        </p:nvSpPr>
        <p:spPr>
          <a:xfrm>
            <a:off x="6324536" y="1041708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32200DE-0B78-2977-F63C-995664CBECED}"/>
              </a:ext>
            </a:extLst>
          </p:cNvPr>
          <p:cNvSpPr/>
          <p:nvPr/>
        </p:nvSpPr>
        <p:spPr>
          <a:xfrm>
            <a:off x="6324535" y="316650"/>
            <a:ext cx="36576" cy="10972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5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5316</TotalTime>
  <Words>105</Words>
  <Application>Microsoft Macintosh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2023-01-25T21:15:35Z</dcterms:created>
  <dcterms:modified xsi:type="dcterms:W3CDTF">2023-08-31T18:48:43Z</dcterms:modified>
</cp:coreProperties>
</file>